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61" r:id="rId4"/>
    <p:sldId id="258" r:id="rId5"/>
    <p:sldId id="262" r:id="rId6"/>
    <p:sldId id="263" r:id="rId7"/>
    <p:sldId id="267" r:id="rId8"/>
    <p:sldId id="268" r:id="rId9"/>
    <p:sldId id="269" r:id="rId10"/>
    <p:sldId id="270" r:id="rId11"/>
    <p:sldId id="272" r:id="rId12"/>
    <p:sldId id="273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3FF"/>
    <a:srgbClr val="E21ED9"/>
    <a:srgbClr val="3D97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3" d="100"/>
          <a:sy n="43" d="100"/>
        </p:scale>
        <p:origin x="-653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93315" y="692696"/>
            <a:ext cx="6248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14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Знаки «     », «    », «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2796166" flipH="1">
            <a:off x="3738049" y="947777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19124918">
            <a:off x="4804949" y="948885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129" y="1752575"/>
            <a:ext cx="4866813" cy="244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5214942" y="1953681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  <p:extLst>
      <p:ext uri="{BB962C8B-B14F-4D97-AF65-F5344CB8AC3E}">
        <p14:creationId xmlns:p14="http://schemas.microsoft.com/office/powerpoint/2010/main" xmlns="" val="186529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36701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58836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43808" y="344767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09166 -0.2057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0.54341 -0.2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504 -0.208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08664 -0.206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9" grpId="0"/>
      <p:bldP spid="63" grpId="0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4370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8651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9804" y="5363190"/>
            <a:ext cx="8818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0087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9719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97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7674 0.00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40503 0.00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43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7066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сравнить число фигур на рисунках Пети.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48370" y="473791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3528" y="3356992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*Расскажи,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овина рамки 45"/>
          <p:cNvSpPr/>
          <p:nvPr/>
        </p:nvSpPr>
        <p:spPr>
          <a:xfrm rot="19178521">
            <a:off x="4641373" y="568393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Половина рамки 46"/>
          <p:cNvSpPr/>
          <p:nvPr/>
        </p:nvSpPr>
        <p:spPr>
          <a:xfrm rot="2421479" flipH="1">
            <a:off x="4425349" y="601609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Равно 47"/>
          <p:cNvSpPr/>
          <p:nvPr/>
        </p:nvSpPr>
        <p:spPr>
          <a:xfrm>
            <a:off x="4935738" y="5557991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50" name="TextBox 4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Половина рамки 50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2" name="Половина рамки 51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3" name="Равно 52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1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466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01448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995" y="908720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49501" y="3725459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691680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1" y="3809405"/>
            <a:ext cx="12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МЕНЬШЕ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4076" y="433587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9178521">
            <a:off x="1224065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29976" y="433587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635896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5004048" y="342900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076056" y="430529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92252" y="430529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3203848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15816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995936" y="3809405"/>
            <a:ext cx="144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БОЛЬШЕ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95736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012160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овина рамки 55"/>
          <p:cNvSpPr/>
          <p:nvPr/>
        </p:nvSpPr>
        <p:spPr>
          <a:xfrm rot="2421479" flipH="1">
            <a:off x="4425349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300192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736679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429531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7950508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7326097" y="4144049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87022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59664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24711" y="3789040"/>
            <a:ext cx="992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РАВНО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1579" y="51218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175475" y="14269"/>
            <a:ext cx="4851520" cy="914400"/>
            <a:chOff x="171432" y="-490"/>
            <a:chExt cx="4851520" cy="914400"/>
          </a:xfrm>
        </p:grpSpPr>
        <p:sp>
          <p:nvSpPr>
            <p:cNvPr id="68" name="TextBox 67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Половина рамки 69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1" name="Половина рамки 70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2" name="Равно 71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162247" y="3501008"/>
            <a:ext cx="88389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199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21875 -0.597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-2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46 L -0.3092 -0.4821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9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9704E-6 L -0.02535 -0.597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9704E-6 L 0.49774 -0.4817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9704E-6 L 0.20313 -0.5971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9704E-6 L 0.14809 -0.4817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 animBg="1"/>
      <p:bldP spid="102" grpId="0" animBg="1"/>
      <p:bldP spid="109" grpId="0" animBg="1"/>
      <p:bldP spid="110" grpId="0" animBg="1"/>
      <p:bldP spid="111" grpId="0" animBg="1"/>
      <p:bldP spid="38" grpId="0" animBg="1"/>
      <p:bldP spid="45" grpId="0" animBg="1"/>
      <p:bldP spid="6" grpId="0"/>
      <p:bldP spid="46" grpId="0" animBg="1"/>
      <p:bldP spid="7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0" grpId="0" animBg="1"/>
      <p:bldP spid="61" grpId="0" animBg="1"/>
      <p:bldP spid="62" grpId="0" animBg="1"/>
      <p:bldP spid="6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6555825" y="310859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5218330" y="444990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0" name="32-конечная звезда 99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1" name="Дуга 100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69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32-конечная звезда 6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>
            <a:stCxn id="69" idx="0"/>
            <a:endCxn id="69" idx="2"/>
          </p:cNvCxnSpPr>
          <p:nvPr/>
        </p:nvCxnSpPr>
        <p:spPr>
          <a:xfrm>
            <a:off x="2548657" y="3069280"/>
            <a:ext cx="0" cy="2682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9" idx="1"/>
            <a:endCxn id="69" idx="3"/>
          </p:cNvCxnSpPr>
          <p:nvPr/>
        </p:nvCxnSpPr>
        <p:spPr>
          <a:xfrm>
            <a:off x="1207657" y="441028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7" name="TextBox 76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Половина рамки 77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9" name="Половина рамки 78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0" name="Равно 79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520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99" grpId="0" animBg="1"/>
      <p:bldP spid="100" grpId="0" animBg="1"/>
      <p:bldP spid="100" grpId="1" animBg="1"/>
      <p:bldP spid="101" grpId="0" animBg="1"/>
      <p:bldP spid="103" grpId="0" animBg="1"/>
      <p:bldP spid="104" grpId="0" animBg="1"/>
      <p:bldP spid="67" grpId="0" animBg="1"/>
      <p:bldP spid="67" grpId="1" animBg="1"/>
      <p:bldP spid="68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9" name="32-конечная звезда 28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Дуга 31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3" name="Дуга 32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38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2-конечная звезда 3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4" name="TextBox 43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оловина рамки 44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6" name="Половина рамки 45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7" name="Равно 46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041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2" grpId="0" animBg="1"/>
      <p:bldP spid="33" grpId="0" animBg="1"/>
      <p:bldP spid="37" grpId="0" animBg="1"/>
      <p:bldP spid="37" grpId="1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Спиши. 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9512" y="1268760"/>
            <a:ext cx="8373409" cy="764209"/>
            <a:chOff x="179512" y="1268760"/>
            <a:chExt cx="8373409" cy="76420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250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658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3234066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780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Прямоугольник 42"/>
            <p:cNvSpPr/>
            <p:nvPr/>
          </p:nvSpPr>
          <p:spPr>
            <a:xfrm>
              <a:off x="5519675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79512" y="1268760"/>
              <a:ext cx="1517670" cy="748969"/>
              <a:chOff x="179512" y="1268760"/>
              <a:chExt cx="1517670" cy="748969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1544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6952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Прямоугольник 49"/>
            <p:cNvSpPr/>
            <p:nvPr/>
          </p:nvSpPr>
          <p:spPr>
            <a:xfrm>
              <a:off x="7797120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203848" y="2963808"/>
            <a:ext cx="1517670" cy="748969"/>
            <a:chOff x="179512" y="1268760"/>
            <a:chExt cx="1517670" cy="74896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941381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179512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2" y="2963808"/>
            <a:ext cx="3029838" cy="748969"/>
            <a:chOff x="362392" y="2963808"/>
            <a:chExt cx="3029838" cy="748969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4738156" y="2955424"/>
            <a:ext cx="3029838" cy="748969"/>
            <a:chOff x="362392" y="2963808"/>
            <a:chExt cx="3029838" cy="748969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5" name="Группа 64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7787687" y="2952823"/>
            <a:ext cx="755801" cy="74896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069581" y="2955424"/>
            <a:ext cx="2651937" cy="768401"/>
            <a:chOff x="2069581" y="2955424"/>
            <a:chExt cx="2651937" cy="768401"/>
          </a:xfrm>
        </p:grpSpPr>
        <p:cxnSp>
          <p:nvCxnSpPr>
            <p:cNvPr id="11" name="Прямая соединительная линия 10"/>
            <p:cNvCxnSpPr>
              <a:endCxn id="62" idx="2"/>
            </p:cNvCxnSpPr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52" idx="2"/>
            </p:cNvCxnSpPr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5826616" y="2966472"/>
            <a:ext cx="2651937" cy="768401"/>
            <a:chOff x="2069581" y="2955424"/>
            <a:chExt cx="2651937" cy="768401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Группа 77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9" name="TextBox 78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Половина рамки 79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1" name="Половина рамки 80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2" name="Равно 81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6778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462546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462546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458112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460964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8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508692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508692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504258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507110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4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16424 -0.27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27361 -0.182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24687 -0.23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4" grpId="0" animBg="1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3482" y="3430741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953</TotalTime>
  <Words>582</Words>
  <Application>Microsoft Office PowerPoint</Application>
  <PresentationFormat>Экран (4:3)</PresentationFormat>
  <Paragraphs>154</Paragraphs>
  <Slides>13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40</cp:revision>
  <dcterms:created xsi:type="dcterms:W3CDTF">2012-09-18T09:48:06Z</dcterms:created>
  <dcterms:modified xsi:type="dcterms:W3CDTF">2012-09-20T23:52:28Z</dcterms:modified>
</cp:coreProperties>
</file>