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124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79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94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007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8808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4821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91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789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2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7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93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62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05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35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93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7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598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5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22D5-1FAC-42E6-ACC8-09ADE3C9336F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2371-D8E3-4B41-9B13-F204117E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498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0%B2%D0%B5%D1%80%D0%BD%D0%BE%D0%B5_%D0%BF%D0%BE%D0%BB%D1%83%D1%88%D0%B0%D1%80%D0%B8%D0%B5" TargetMode="External"/><Relationship Id="rId13" Type="http://schemas.openxmlformats.org/officeDocument/2006/relationships/hyperlink" Target="https://ru.wikipedia.org/wiki/%D0%A1%D0%B5%D0%BD%D1%82%D1%8F%D0%B1%D1%80%D1%8C" TargetMode="External"/><Relationship Id="rId3" Type="http://schemas.openxmlformats.org/officeDocument/2006/relationships/hyperlink" Target="https://ru.wikipedia.org/wiki/%D0%9B%D0%B8%D1%82%D0%BE%D0%B2%D1%81%D0%BA%D0%B8%D0%B9_%D1%8F%D0%B7%D1%8B%D0%BA" TargetMode="External"/><Relationship Id="rId7" Type="http://schemas.openxmlformats.org/officeDocument/2006/relationships/hyperlink" Target="https://ru.wikipedia.org/wiki/%D0%9C%D0%B5%D1%81%D1%8F%D1%86" TargetMode="External"/><Relationship Id="rId12" Type="http://schemas.openxmlformats.org/officeDocument/2006/relationships/hyperlink" Target="https://ru.wikipedia.org/wiki/%D0%AE%D0%B6%D0%BD%D0%BE%D0%B5_%D0%BF%D0%BE%D0%BB%D1%83%D1%88%D0%B0%D1%80%D0%B8%D0%B5" TargetMode="External"/><Relationship Id="rId2" Type="http://schemas.openxmlformats.org/officeDocument/2006/relationships/hyperlink" Target="https://ru.wikipedia.org/wiki/%D0%92%D1%80%D0%B5%D0%BC%D0%B5%D0%BD%D0%B0_%D0%B3%D0%BE%D0%B4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C2%E5%F1%ED%E0" TargetMode="External"/><Relationship Id="rId11" Type="http://schemas.openxmlformats.org/officeDocument/2006/relationships/hyperlink" Target="https://ru.wikipedia.org/wiki/%D0%9C%D0%B0%D0%B9" TargetMode="External"/><Relationship Id="rId5" Type="http://schemas.openxmlformats.org/officeDocument/2006/relationships/hyperlink" Target="https://ru.wikipedia.org/wiki/%D0%A1%D0%B0%D0%BD%D1%81%D0%BA%D1%80%D0%B8%D1%82" TargetMode="External"/><Relationship Id="rId15" Type="http://schemas.openxmlformats.org/officeDocument/2006/relationships/hyperlink" Target="https://ru.wikipedia.org/wiki/%D0%9D%D0%BE%D1%8F%D0%B1%D1%80%D1%8C" TargetMode="External"/><Relationship Id="rId10" Type="http://schemas.openxmlformats.org/officeDocument/2006/relationships/hyperlink" Target="https://ru.wikipedia.org/wiki/%D0%90%D0%BF%D1%80%D0%B5%D0%BB%D1%8C" TargetMode="External"/><Relationship Id="rId4" Type="http://schemas.openxmlformats.org/officeDocument/2006/relationships/hyperlink" Target="https://ru.wikipedia.org/wiki/%D0%9B%D0%B0%D1%82%D1%8B%D1%88%D1%81%D0%BA%D0%B8%D0%B9_%D1%8F%D0%B7%D1%8B%D0%BA" TargetMode="External"/><Relationship Id="rId9" Type="http://schemas.openxmlformats.org/officeDocument/2006/relationships/hyperlink" Target="https://ru.wikipedia.org/wiki/%D0%9C%D0%B0%D1%80%D1%82" TargetMode="External"/><Relationship Id="rId14" Type="http://schemas.openxmlformats.org/officeDocument/2006/relationships/hyperlink" Target="https://ru.wikipedia.org/wiki/%D0%9E%D0%BA%D1%82%D1%8F%D0%B1%D1%80%D1%8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hi-rus.ru/(11-1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550" y="322263"/>
            <a:ext cx="9144000" cy="2778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ОБОШИ «Лицей-интернат №1»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7598" y="2516188"/>
            <a:ext cx="10134600" cy="43418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dirty="0" smtClean="0"/>
              <a:t>Весна как пробуждение природы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pPr algn="r"/>
            <a:r>
              <a:rPr lang="ru-RU" sz="4000" dirty="0" smtClean="0"/>
              <a:t>Подготовила проект: </a:t>
            </a:r>
            <a:r>
              <a:rPr lang="ru-RU" sz="4000" dirty="0" smtClean="0"/>
              <a:t>Круглова Мария</a:t>
            </a:r>
            <a:r>
              <a:rPr lang="ru-RU" sz="4000" dirty="0" smtClean="0"/>
              <a:t> </a:t>
            </a:r>
            <a:endParaRPr lang="ru-RU" sz="4000" dirty="0" smtClean="0"/>
          </a:p>
          <a:p>
            <a:pPr algn="r"/>
            <a:r>
              <a:rPr lang="ru-RU" sz="4000" dirty="0" smtClean="0"/>
              <a:t>Руководитель проекта: Белых И.С.</a:t>
            </a:r>
          </a:p>
          <a:p>
            <a:pPr algn="r"/>
            <a:endParaRPr lang="ru-RU" sz="4000" dirty="0"/>
          </a:p>
          <a:p>
            <a:pPr algn="r"/>
            <a:r>
              <a:rPr lang="ru-RU" sz="4000" dirty="0" smtClean="0"/>
              <a:t>2015 г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8944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2474" y="179695"/>
            <a:ext cx="8144134" cy="1373070"/>
          </a:xfrm>
        </p:spPr>
        <p:txBody>
          <a:bodyPr/>
          <a:lstStyle/>
          <a:p>
            <a:pPr algn="ctr"/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27" y="2609056"/>
            <a:ext cx="10970395" cy="2893111"/>
          </a:xfrm>
        </p:spPr>
        <p:txBody>
          <a:bodyPr/>
          <a:lstStyle/>
          <a:p>
            <a:pPr algn="l"/>
            <a:r>
              <a:rPr lang="ru-RU" b="1" dirty="0">
                <a:effectLst/>
              </a:rPr>
              <a:t>Весна́</a:t>
            </a:r>
            <a:r>
              <a:rPr lang="ru-RU" dirty="0">
                <a:effectLst/>
              </a:rPr>
              <a:t> — одно из четырёх </a:t>
            </a:r>
            <a:r>
              <a:rPr lang="ru-RU" dirty="0">
                <a:effectLst/>
                <a:hlinkClick r:id="rId2" tooltip="Времена года"/>
              </a:rPr>
              <a:t>времён года</a:t>
            </a:r>
            <a:r>
              <a:rPr lang="ru-RU" dirty="0">
                <a:effectLst/>
              </a:rPr>
              <a:t>, после зимы и до лета.</a:t>
            </a:r>
          </a:p>
          <a:p>
            <a:pPr algn="l"/>
            <a:r>
              <a:rPr lang="ru-RU" dirty="0">
                <a:effectLst/>
              </a:rPr>
              <a:t>Слово имеет древнюю индоевропейскую основу и сродни </a:t>
            </a:r>
            <a:r>
              <a:rPr lang="ru-RU" dirty="0">
                <a:effectLst/>
                <a:hlinkClick r:id="rId3" tooltip="Литовский язык"/>
              </a:rPr>
              <a:t>лит.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vasarà</a:t>
            </a:r>
            <a:r>
              <a:rPr lang="ru-RU" dirty="0">
                <a:effectLst/>
              </a:rPr>
              <a:t> — «лето», </a:t>
            </a:r>
            <a:r>
              <a:rPr lang="ru-RU" dirty="0" err="1">
                <a:effectLst/>
                <a:hlinkClick r:id="rId4" tooltip="Латышский язык"/>
              </a:rPr>
              <a:t>лтш</a:t>
            </a:r>
            <a:r>
              <a:rPr lang="ru-RU" dirty="0">
                <a:effectLst/>
                <a:hlinkClick r:id="rId4" tooltip="Латышский язык"/>
              </a:rPr>
              <a:t>.</a:t>
            </a:r>
            <a:r>
              <a:rPr lang="ru-RU" dirty="0">
                <a:effectLst/>
              </a:rPr>
              <a:t> — </a:t>
            </a:r>
            <a:r>
              <a:rPr lang="ru-RU" dirty="0" err="1">
                <a:effectLst/>
              </a:rPr>
              <a:t>pavasaris</a:t>
            </a:r>
            <a:r>
              <a:rPr lang="ru-RU" dirty="0">
                <a:effectLst/>
              </a:rPr>
              <a:t>, </a:t>
            </a:r>
            <a:r>
              <a:rPr lang="ru-RU" dirty="0">
                <a:effectLst/>
                <a:hlinkClick r:id="rId5" tooltip="Санскрит"/>
              </a:rPr>
              <a:t>др.-инд.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vasantás</a:t>
            </a:r>
            <a:r>
              <a:rPr lang="ru-RU" dirty="0">
                <a:effectLst/>
              </a:rPr>
              <a:t> — «весна», </a:t>
            </a:r>
            <a:r>
              <a:rPr lang="ru-RU" dirty="0" err="1">
                <a:effectLst/>
              </a:rPr>
              <a:t>vasar</a:t>
            </a:r>
            <a:r>
              <a:rPr lang="ru-RU" dirty="0">
                <a:effectLst/>
              </a:rPr>
              <a:t> — «рано»</a:t>
            </a:r>
            <a:r>
              <a:rPr lang="ru-RU" baseline="30000" dirty="0">
                <a:effectLst/>
                <a:hlinkClick r:id="rId6"/>
              </a:rPr>
              <a:t>[1]</a:t>
            </a:r>
            <a:r>
              <a:rPr lang="ru-RU" dirty="0">
                <a:effectLst/>
              </a:rPr>
              <a:t>.</a:t>
            </a:r>
          </a:p>
          <a:p>
            <a:pPr algn="l"/>
            <a:r>
              <a:rPr lang="ru-RU" dirty="0">
                <a:effectLst/>
              </a:rPr>
              <a:t>Состоит из трёх </a:t>
            </a:r>
            <a:r>
              <a:rPr lang="ru-RU" dirty="0">
                <a:effectLst/>
                <a:hlinkClick r:id="rId7" tooltip="Месяц"/>
              </a:rPr>
              <a:t>месяцев</a:t>
            </a:r>
            <a:r>
              <a:rPr lang="ru-RU" dirty="0">
                <a:effectLst/>
              </a:rPr>
              <a:t>: в </a:t>
            </a:r>
            <a:r>
              <a:rPr lang="ru-RU" dirty="0">
                <a:effectLst/>
                <a:hlinkClick r:id="rId8" tooltip="Северное полушарие"/>
              </a:rPr>
              <a:t>Северном полушарии</a:t>
            </a:r>
            <a:r>
              <a:rPr lang="ru-RU" dirty="0">
                <a:effectLst/>
              </a:rPr>
              <a:t> — </a:t>
            </a:r>
            <a:r>
              <a:rPr lang="ru-RU" dirty="0">
                <a:effectLst/>
                <a:hlinkClick r:id="rId9" tooltip="Март"/>
              </a:rPr>
              <a:t>марта</a:t>
            </a:r>
            <a:r>
              <a:rPr lang="ru-RU" dirty="0">
                <a:effectLst/>
              </a:rPr>
              <a:t>, </a:t>
            </a:r>
            <a:r>
              <a:rPr lang="ru-RU" dirty="0">
                <a:effectLst/>
                <a:hlinkClick r:id="rId10" tooltip="Апрель"/>
              </a:rPr>
              <a:t>апреля</a:t>
            </a:r>
            <a:r>
              <a:rPr lang="ru-RU" dirty="0">
                <a:effectLst/>
              </a:rPr>
              <a:t> и </a:t>
            </a:r>
            <a:r>
              <a:rPr lang="ru-RU" dirty="0">
                <a:effectLst/>
                <a:hlinkClick r:id="rId11" tooltip="Май"/>
              </a:rPr>
              <a:t>мая</a:t>
            </a:r>
            <a:r>
              <a:rPr lang="ru-RU" dirty="0">
                <a:effectLst/>
              </a:rPr>
              <a:t>, в </a:t>
            </a:r>
            <a:r>
              <a:rPr lang="ru-RU" dirty="0">
                <a:effectLst/>
                <a:hlinkClick r:id="rId12" tooltip="Южное полушарие"/>
              </a:rPr>
              <a:t>Южном</a:t>
            </a:r>
            <a:r>
              <a:rPr lang="ru-RU" dirty="0">
                <a:effectLst/>
              </a:rPr>
              <a:t> — </a:t>
            </a:r>
            <a:r>
              <a:rPr lang="ru-RU" dirty="0">
                <a:effectLst/>
                <a:hlinkClick r:id="rId13" tooltip="Сентябрь"/>
              </a:rPr>
              <a:t>сентября</a:t>
            </a:r>
            <a:r>
              <a:rPr lang="ru-RU" dirty="0">
                <a:effectLst/>
              </a:rPr>
              <a:t>, </a:t>
            </a:r>
            <a:r>
              <a:rPr lang="ru-RU" dirty="0">
                <a:effectLst/>
                <a:hlinkClick r:id="rId14" tooltip="Октябрь"/>
              </a:rPr>
              <a:t>октября</a:t>
            </a:r>
            <a:r>
              <a:rPr lang="ru-RU" dirty="0">
                <a:effectLst/>
              </a:rPr>
              <a:t> и </a:t>
            </a:r>
            <a:r>
              <a:rPr lang="ru-RU" dirty="0">
                <a:effectLst/>
                <a:hlinkClick r:id="rId15" tooltip="Ноябрь"/>
              </a:rPr>
              <a:t>ноября</a:t>
            </a:r>
            <a:r>
              <a:rPr lang="ru-RU" dirty="0">
                <a:effectLst/>
              </a:rPr>
              <a:t>.</a:t>
            </a:r>
          </a:p>
          <a:p>
            <a:pPr algn="l"/>
            <a:r>
              <a:rPr lang="ru-RU" dirty="0">
                <a:effectLst/>
              </a:rPr>
              <a:t>Весна — переходный сезон, когда заметно увеличение светового дня, повышается температура окружающей среды и активизируется природная деятельность живых существ и растений.</a:t>
            </a: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998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1" y="614855"/>
            <a:ext cx="10702381" cy="60066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effectLst/>
              </a:rPr>
              <a:t>И. С. Никитин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effectLst/>
              </a:rPr>
              <a:t>Полюбуйся: весна наступает,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effectLst/>
              </a:rPr>
              <a:t>Журавли караваном летят,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effectLst/>
              </a:rPr>
              <a:t>В ярком золоте день утопает,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effectLst/>
              </a:rPr>
              <a:t>И ручьи по оврагам шумят.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effectLst/>
              </a:rPr>
              <a:t>...Скоро гости к тебе соберутся,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effectLst/>
              </a:rPr>
              <a:t>Сколько гнёзд </a:t>
            </a:r>
            <a:r>
              <a:rPr lang="ru-RU" sz="3200" dirty="0" err="1">
                <a:effectLst/>
              </a:rPr>
              <a:t>понавьют</a:t>
            </a:r>
            <a:r>
              <a:rPr lang="ru-RU" sz="3200" dirty="0">
                <a:effectLst/>
              </a:rPr>
              <a:t>, — посмотри!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effectLst/>
              </a:rPr>
              <a:t>Что за звуки, за песни польются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effectLst/>
              </a:rPr>
              <a:t>День-деньской от зари до зари!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037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то картинка Стихи о весне открытка поздравление рисунок Стихи о весн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" y="785757"/>
            <a:ext cx="11161987" cy="5725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3728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673" y="368881"/>
            <a:ext cx="8144134" cy="1373070"/>
          </a:xfrm>
        </p:spPr>
        <p:txBody>
          <a:bodyPr/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100" y="1741951"/>
            <a:ext cx="10182119" cy="4508937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1)Яндекс. Картинки (3-9 слайды)</a:t>
            </a:r>
          </a:p>
          <a:p>
            <a:pPr algn="l"/>
            <a:r>
              <a:rPr lang="ru-RU" sz="4000" dirty="0" smtClean="0"/>
              <a:t>2)</a:t>
            </a:r>
            <a:r>
              <a:rPr lang="en-US" sz="4000" dirty="0" smtClean="0"/>
              <a:t>https</a:t>
            </a:r>
            <a:r>
              <a:rPr lang="en-US" sz="4000" dirty="0"/>
              <a:t>://ru.wikipedia.org/wiki/%</a:t>
            </a:r>
            <a:r>
              <a:rPr lang="en-US" sz="4000" dirty="0" smtClean="0"/>
              <a:t>C2%E5%F1%ED%E0</a:t>
            </a:r>
            <a:r>
              <a:rPr lang="ru-RU" sz="4000" dirty="0" smtClean="0"/>
              <a:t>(10 слайд)</a:t>
            </a:r>
          </a:p>
          <a:p>
            <a:pPr algn="l"/>
            <a:r>
              <a:rPr lang="ru-RU" sz="4000" dirty="0" smtClean="0"/>
              <a:t>3)</a:t>
            </a:r>
            <a:r>
              <a:rPr lang="en-US" sz="4000" dirty="0"/>
              <a:t> </a:t>
            </a:r>
            <a:r>
              <a:rPr lang="en-US" sz="4000" dirty="0">
                <a:hlinkClick r:id="rId2"/>
              </a:rPr>
              <a:t>http://www.stihi-rus.ru</a:t>
            </a:r>
            <a:r>
              <a:rPr lang="en-US" sz="4000" dirty="0" smtClean="0">
                <a:hlinkClick r:id="rId2"/>
              </a:rPr>
              <a:t>/</a:t>
            </a:r>
            <a:r>
              <a:rPr lang="ru-RU" sz="4000" dirty="0" smtClean="0">
                <a:hlinkClick r:id="rId2"/>
              </a:rPr>
              <a:t>(11-13</a:t>
            </a:r>
            <a:r>
              <a:rPr lang="ru-RU" sz="4000" dirty="0" smtClean="0"/>
              <a:t> слайд)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0569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008700" cy="35993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Доказать ,что весна это пробуждение природы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Привести фото доказательства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Привести примеры пробуждения природы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Показать , что много писателей восхищались весной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767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1844" y="2790497"/>
            <a:ext cx="7168752" cy="1191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-fotki.yandex.ru/get/5013/108174932.13/0_61590_ab19b9dc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2903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-fotki.yandex.ru/get/5703/witch8419.1b/0_9dd77_4fae4016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" y="339634"/>
            <a:ext cx="54857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</a:t>
            </a:r>
            <a:r>
              <a:rPr lang="ru-RU" dirty="0" err="1" smtClean="0">
                <a:solidFill>
                  <a:srgbClr val="FF0000"/>
                </a:solidFill>
              </a:rPr>
              <a:t>чудестно</a:t>
            </a:r>
            <a:r>
              <a:rPr lang="ru-RU" dirty="0" smtClean="0">
                <a:solidFill>
                  <a:srgbClr val="FF0000"/>
                </a:solidFill>
              </a:rPr>
              <a:t> , ветром в комнату весною пахнуло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так легко </a:t>
            </a:r>
            <a:r>
              <a:rPr lang="ru-RU" dirty="0" err="1" smtClean="0">
                <a:solidFill>
                  <a:srgbClr val="FF0000"/>
                </a:solidFill>
              </a:rPr>
              <a:t>легко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сладких ароматов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Первые  мартовских цветов,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Укрытых светом от закатов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новых снов…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459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0095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икольные картинки и анимации ФЛЕЙМ Форум для вебмастеров ArmadaBoard.co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7008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 Наступила весна .По земле побежали  звонкие ручейки.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Сначала их было мало но с каждым днём они всё чаще и чаще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Прорезали лед своими струйками.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74241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омментарии :: Галерея :: Клуб Foto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1901" y="522514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Цветут </a:t>
            </a:r>
            <a:r>
              <a:rPr lang="ru-RU" dirty="0" err="1" smtClean="0"/>
              <a:t>дерьвья</a:t>
            </a:r>
            <a:r>
              <a:rPr lang="ru-RU" dirty="0" smtClean="0"/>
              <a:t> и кусты</a:t>
            </a:r>
          </a:p>
          <a:p>
            <a:r>
              <a:rPr lang="ru-RU" dirty="0" smtClean="0"/>
              <a:t>Цветы разбросили соцветья.</a:t>
            </a:r>
          </a:p>
        </p:txBody>
      </p:sp>
    </p:spTree>
    <p:extLst>
      <p:ext uri="{BB962C8B-B14F-4D97-AF65-F5344CB8AC3E}">
        <p14:creationId xmlns="" xmlns:p14="http://schemas.microsoft.com/office/powerpoint/2010/main" val="1097674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ланета Земля - наш дом. У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8533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Цветение, весна, ветка, почки, пробуждение обои, фото, картинк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260" y="356260"/>
            <a:ext cx="30604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Горы </a:t>
            </a:r>
            <a:r>
              <a:rPr lang="ru-RU" dirty="0" err="1" smtClean="0"/>
              <a:t>тают,тают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А </a:t>
            </a:r>
            <a:r>
              <a:rPr lang="ru-RU" dirty="0" err="1" smtClean="0"/>
              <a:t>деревья-ожидают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Ловят ветерок в надежде,</a:t>
            </a:r>
          </a:p>
          <a:p>
            <a:r>
              <a:rPr lang="ru-RU" dirty="0" smtClean="0"/>
              <a:t>Неуютно без одежды</a:t>
            </a:r>
          </a:p>
          <a:p>
            <a:r>
              <a:rPr lang="ru-RU" dirty="0" smtClean="0"/>
              <a:t>На ветвях к первой капели</a:t>
            </a:r>
          </a:p>
          <a:p>
            <a:r>
              <a:rPr lang="ru-RU" dirty="0" smtClean="0"/>
              <a:t>Созревают колыбели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2127824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100</TotalTime>
  <Words>168</Words>
  <Application>Microsoft Office PowerPoint</Application>
  <PresentationFormat>Произвольный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Берлин</vt:lpstr>
      <vt:lpstr>ОБОШИ «Лицей-интернат №1»</vt:lpstr>
      <vt:lpstr>Цель и задачи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Весна</vt:lpstr>
      <vt:lpstr>Слайд 11</vt:lpstr>
      <vt:lpstr>Слайд 12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ОБОШИ «Лицей-интернат №1»</dc:title>
  <dc:creator>1</dc:creator>
  <cp:lastModifiedBy>xxx</cp:lastModifiedBy>
  <cp:revision>16</cp:revision>
  <dcterms:created xsi:type="dcterms:W3CDTF">2015-03-11T15:44:22Z</dcterms:created>
  <dcterms:modified xsi:type="dcterms:W3CDTF">2015-06-22T14:36:22Z</dcterms:modified>
</cp:coreProperties>
</file>