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+mj-lt"/>
              </a:rPr>
              <a:t>3. Уральский федеральный округ</a:t>
            </a:r>
            <a:endParaRPr lang="ru-RU" sz="3600" dirty="0">
              <a:latin typeface="+mj-lt"/>
            </a:endParaRPr>
          </a:p>
        </p:txBody>
      </p:sp>
      <p:sp>
        <p:nvSpPr>
          <p:cNvPr id="17411" name="Rectangle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b="1" smtClean="0">
                <a:latin typeface="Franklin Gothic Book" pitchFamily="34" charset="0"/>
              </a:rPr>
              <a:t>Здесь стоят старинные русские города Златоуст, Челябинск, Екатеринбург, Уфа, Оренбург.</a:t>
            </a:r>
          </a:p>
        </p:txBody>
      </p:sp>
      <p:pic>
        <p:nvPicPr>
          <p:cNvPr id="17412" name="Picture 2" descr="C:\Users\Эльвира\Desktop\выпускной\выпуск 2012\o_ur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8" y="142875"/>
            <a:ext cx="5246687" cy="48006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Текст 5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2714625" cy="4800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На весь мир знамениты уральские </a:t>
            </a:r>
            <a:r>
              <a:rPr lang="ru-RU" sz="3200" b="1" dirty="0" smtClean="0"/>
              <a:t>самоцветы.</a:t>
            </a:r>
          </a:p>
          <a:p>
            <a:pPr algn="ctr">
              <a:lnSpc>
                <a:spcPct val="150000"/>
              </a:lnSpc>
            </a:pPr>
            <a:endParaRPr lang="ru-RU" sz="3200" b="1" dirty="0" smtClean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612" y="500042"/>
            <a:ext cx="6200780" cy="5929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ln>
            <a:miter lim="800000"/>
            <a:headEnd/>
            <a:tailEnd/>
          </a:ln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7262813" cy="768350"/>
          </a:xfrm>
        </p:spPr>
        <p:txBody>
          <a:bodyPr/>
          <a:lstStyle/>
          <a:p>
            <a:r>
              <a:rPr lang="ru-RU" sz="4400" smtClean="0"/>
              <a:t>Урал – край металлургов.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642918"/>
            <a:ext cx="6643705" cy="4031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400"/>
            <a:ext cx="3328982" cy="9429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Город Челябинск– «</a:t>
            </a:r>
            <a:r>
              <a:rPr lang="ru-RU" sz="2400" dirty="0" err="1" smtClean="0"/>
              <a:t>Тангоград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21509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smtClean="0"/>
              <a:t> </a:t>
            </a:r>
            <a:endParaRPr lang="ru-RU" sz="3600" smtClean="0"/>
          </a:p>
          <a:p>
            <a:r>
              <a:rPr lang="ru-RU" sz="3600" smtClean="0"/>
              <a:t>В годы ВОВ Урал снабжал фронт военной техникой</a:t>
            </a:r>
          </a:p>
        </p:txBody>
      </p:sp>
      <p:sp>
        <p:nvSpPr>
          <p:cNvPr id="2150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85750"/>
            <a:ext cx="5238750" cy="657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ln>
            <a:miter lim="800000"/>
            <a:headEnd/>
            <a:tailEnd/>
          </a:ln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7048500" cy="76835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smtClean="0"/>
              <a:t>Оренбург расположен на границе между Европой и Азией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357166"/>
            <a:ext cx="7715250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6" name="Текст 3"/>
          <p:cNvSpPr>
            <a:spLocks noGrp="1"/>
          </p:cNvSpPr>
          <p:nvPr>
            <p:ph type="body" sz="half" idx="2"/>
          </p:nvPr>
        </p:nvSpPr>
        <p:spPr>
          <a:xfrm>
            <a:off x="523875" y="4786313"/>
            <a:ext cx="8620125" cy="1443037"/>
          </a:xfrm>
        </p:spPr>
        <p:txBody>
          <a:bodyPr anchor="ctr">
            <a:normAutofit fontScale="92500"/>
          </a:bodyPr>
          <a:lstStyle/>
          <a:p>
            <a:r>
              <a:rPr lang="ru-RU" sz="3600" smtClean="0"/>
              <a:t>На весь мир славится Оренбург своими знаменитыми пуховыми платками.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5357850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65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3. Уральский федеральный округ</vt:lpstr>
      <vt:lpstr>Слайд 2</vt:lpstr>
      <vt:lpstr>Слайд 3</vt:lpstr>
      <vt:lpstr>Город Челябинск– «Тангоград»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Уральский федеральный округ</dc:title>
  <dc:creator>Эльвира</dc:creator>
  <cp:lastModifiedBy>Эльвира</cp:lastModifiedBy>
  <cp:revision>5</cp:revision>
  <dcterms:created xsi:type="dcterms:W3CDTF">2012-10-09T16:04:14Z</dcterms:created>
  <dcterms:modified xsi:type="dcterms:W3CDTF">2012-10-09T16:33:04Z</dcterms:modified>
</cp:coreProperties>
</file>