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381000" y="333375"/>
            <a:ext cx="8458200" cy="935038"/>
          </a:xfrm>
        </p:spPr>
        <p:txBody>
          <a:bodyPr anchor="b"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>
                <a:solidFill>
                  <a:srgbClr val="443329"/>
                </a:solidFill>
                <a:latin typeface="Franklin Gothic Book" pitchFamily="34" charset="0"/>
              </a:rPr>
              <a:t>Презентацию выполнила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>
                <a:solidFill>
                  <a:srgbClr val="443329"/>
                </a:solidFill>
                <a:latin typeface="Franklin Gothic Book" pitchFamily="34" charset="0"/>
              </a:rPr>
              <a:t>учитель МБОУ СОШ №11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>
                <a:solidFill>
                  <a:srgbClr val="443329"/>
                </a:solidFill>
                <a:latin typeface="Franklin Gothic Book" pitchFamily="34" charset="0"/>
              </a:rPr>
              <a:t>г. Струнино Владимирской области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smtClean="0">
                <a:solidFill>
                  <a:srgbClr val="443329"/>
                </a:solidFill>
                <a:latin typeface="Franklin Gothic Book" pitchFamily="34" charset="0"/>
              </a:rPr>
              <a:t>Демьянова Эльвира Наильевна</a:t>
            </a:r>
          </a:p>
        </p:txBody>
      </p:sp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3438"/>
            <a:ext cx="8894763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28625"/>
            <a:ext cx="786765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186113" cy="4800600"/>
          </a:xfrm>
        </p:spPr>
        <p:txBody>
          <a:bodyPr/>
          <a:lstStyle/>
          <a:p>
            <a:r>
              <a:rPr lang="ru-RU" sz="3200" b="1" smtClean="0"/>
              <a:t>В Якутске находится единственный в России научный центр по изучению многолетней мерзлоты.</a:t>
            </a:r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00438" y="263525"/>
            <a:ext cx="5214937" cy="592137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387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757613" cy="4800600"/>
          </a:xfrm>
        </p:spPr>
        <p:txBody>
          <a:bodyPr>
            <a:normAutofit fontScale="92500"/>
          </a:bodyPr>
          <a:lstStyle/>
          <a:p>
            <a:endParaRPr lang="ru-RU" sz="3200" b="1" smtClean="0"/>
          </a:p>
          <a:p>
            <a:r>
              <a:rPr lang="ru-RU" sz="3200" b="1" smtClean="0"/>
              <a:t>Город Красноярск – родина великого русского художника Василия Ивановича Сурикова. Здесь ему поставлен памятник.</a:t>
            </a:r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357688" y="857250"/>
            <a:ext cx="3505200" cy="466725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171" name="Текст 4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2614613" cy="4800600"/>
          </a:xfrm>
        </p:spPr>
        <p:txBody>
          <a:bodyPr/>
          <a:lstStyle/>
          <a:p>
            <a:r>
              <a:rPr lang="ru-RU" smtClean="0"/>
              <a:t>Россия разделена на 8 федеральных округов:</a:t>
            </a:r>
          </a:p>
          <a:p>
            <a:r>
              <a:rPr lang="ru-RU" smtClean="0"/>
              <a:t>1. Дальневосточный федеральный округ</a:t>
            </a:r>
          </a:p>
          <a:p>
            <a:r>
              <a:rPr lang="ru-RU" smtClean="0"/>
              <a:t>2.  Сибирский федеральный округ</a:t>
            </a:r>
          </a:p>
          <a:p>
            <a:r>
              <a:rPr lang="ru-RU" smtClean="0"/>
              <a:t>3. Уральский федеральный округ</a:t>
            </a:r>
          </a:p>
          <a:p>
            <a:r>
              <a:rPr lang="ru-RU" smtClean="0"/>
              <a:t>4. Северо-Западный федеральный округ</a:t>
            </a:r>
          </a:p>
          <a:p>
            <a:r>
              <a:rPr lang="ru-RU" smtClean="0"/>
              <a:t>5. Центральный федеральный округ 	</a:t>
            </a:r>
          </a:p>
          <a:p>
            <a:r>
              <a:rPr lang="ru-RU" smtClean="0"/>
              <a:t>6. Приволжский федеральный округ </a:t>
            </a:r>
          </a:p>
          <a:p>
            <a:r>
              <a:rPr lang="ru-RU" smtClean="0"/>
              <a:t>7. Южный федеральный округ	</a:t>
            </a:r>
          </a:p>
          <a:p>
            <a:r>
              <a:rPr lang="ru-RU" smtClean="0"/>
              <a:t> 8. Северо-Кавказский федеральный округ 	</a:t>
            </a:r>
          </a:p>
          <a:p>
            <a:endParaRPr lang="ru-RU" smtClean="0"/>
          </a:p>
          <a:p>
            <a:r>
              <a:rPr lang="ru-RU" smtClean="0"/>
              <a:t> 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0375" y="571500"/>
            <a:ext cx="6143625" cy="4929188"/>
          </a:xfrm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286625" y="2786063"/>
            <a:ext cx="214313" cy="1428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43625" y="4000500"/>
            <a:ext cx="214313" cy="2143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14938" y="3571875"/>
            <a:ext cx="214312" cy="21431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00563" y="2857500"/>
            <a:ext cx="214312" cy="21431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43313" y="3286125"/>
            <a:ext cx="214312" cy="21431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43375" y="3714750"/>
            <a:ext cx="214313" cy="21431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00438" y="4071938"/>
            <a:ext cx="214312" cy="21431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7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14688" y="4643438"/>
            <a:ext cx="214312" cy="21431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+mj-lt"/>
              </a:rPr>
              <a:t>Россия</a:t>
            </a:r>
            <a:endParaRPr lang="ru-RU" sz="4000" b="1" dirty="0">
              <a:latin typeface="+mj-lt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1" y="1554163"/>
            <a:ext cx="7837817" cy="4525962"/>
          </a:xfrm>
          <a:solidFill>
            <a:schemeClr val="accent1"/>
          </a:solidFill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414838" y="324485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6429375" y="3857625"/>
            <a:ext cx="35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1</a:t>
            </a:r>
          </a:p>
        </p:txBody>
      </p:sp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3187700" y="442912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3</a:t>
            </a:r>
          </a:p>
        </p:txBody>
      </p:sp>
      <p:sp>
        <p:nvSpPr>
          <p:cNvPr id="8199" name="Прямоугольник 9"/>
          <p:cNvSpPr>
            <a:spLocks noChangeArrowheads="1"/>
          </p:cNvSpPr>
          <p:nvPr/>
        </p:nvSpPr>
        <p:spPr bwMode="auto">
          <a:xfrm>
            <a:off x="4357688" y="414337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8200" name="Прямоугольник 10"/>
          <p:cNvSpPr>
            <a:spLocks noChangeArrowheads="1"/>
          </p:cNvSpPr>
          <p:nvPr/>
        </p:nvSpPr>
        <p:spPr bwMode="auto">
          <a:xfrm>
            <a:off x="2143125" y="385762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4</a:t>
            </a:r>
          </a:p>
        </p:txBody>
      </p:sp>
      <p:sp>
        <p:nvSpPr>
          <p:cNvPr id="8201" name="Прямоугольник 11"/>
          <p:cNvSpPr>
            <a:spLocks noChangeArrowheads="1"/>
          </p:cNvSpPr>
          <p:nvPr/>
        </p:nvSpPr>
        <p:spPr bwMode="auto">
          <a:xfrm>
            <a:off x="714375" y="428625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5</a:t>
            </a:r>
          </a:p>
        </p:txBody>
      </p:sp>
      <p:sp>
        <p:nvSpPr>
          <p:cNvPr id="8202" name="Прямоугольник 12"/>
          <p:cNvSpPr>
            <a:spLocks noChangeArrowheads="1"/>
          </p:cNvSpPr>
          <p:nvPr/>
        </p:nvSpPr>
        <p:spPr bwMode="auto">
          <a:xfrm>
            <a:off x="1857375" y="4643438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6</a:t>
            </a:r>
          </a:p>
        </p:txBody>
      </p:sp>
      <p:sp>
        <p:nvSpPr>
          <p:cNvPr id="8203" name="Прямоугольник 13"/>
          <p:cNvSpPr>
            <a:spLocks noChangeArrowheads="1"/>
          </p:cNvSpPr>
          <p:nvPr/>
        </p:nvSpPr>
        <p:spPr bwMode="auto">
          <a:xfrm>
            <a:off x="500063" y="52149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7</a:t>
            </a:r>
          </a:p>
        </p:txBody>
      </p:sp>
      <p:sp>
        <p:nvSpPr>
          <p:cNvPr id="8204" name="Прямоугольник 14"/>
          <p:cNvSpPr>
            <a:spLocks noChangeArrowheads="1"/>
          </p:cNvSpPr>
          <p:nvPr/>
        </p:nvSpPr>
        <p:spPr bwMode="auto">
          <a:xfrm>
            <a:off x="357188" y="585787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/>
              <a:t>1. Дальневосточный федеральный округ</a:t>
            </a:r>
            <a:endParaRPr lang="ru-RU" sz="4000" dirty="0"/>
          </a:p>
        </p:txBody>
      </p:sp>
      <p:sp>
        <p:nvSpPr>
          <p:cNvPr id="9219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Franklin Gothic Book" pitchFamily="34" charset="0"/>
              </a:rPr>
              <a:t>Издавна на Дальнем Востоке живут чукчи, коряки, удэгейцы и другие народы. </a:t>
            </a:r>
          </a:p>
          <a:p>
            <a:pPr eaLnBrk="1" hangingPunct="1"/>
            <a:r>
              <a:rPr lang="ru-RU" sz="2400" b="1" smtClean="0">
                <a:latin typeface="Franklin Gothic Book" pitchFamily="34" charset="0"/>
              </a:rPr>
              <a:t>Население занимается охотой, рыбной ловлей, оленеводством</a:t>
            </a:r>
          </a:p>
          <a:p>
            <a:endParaRPr lang="ru-RU" smtClean="0"/>
          </a:p>
        </p:txBody>
      </p:sp>
      <p:pic>
        <p:nvPicPr>
          <p:cNvPr id="9220" name="Picture 2" descr="C:\Users\Эльвира\Desktop\выпускной\выпуск 2012\o_dal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051300" y="0"/>
            <a:ext cx="5092700" cy="507206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Тигр – владыка дальневосточной тайги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43" name="Текст 2"/>
          <p:cNvSpPr>
            <a:spLocks noGrp="1"/>
          </p:cNvSpPr>
          <p:nvPr>
            <p:ph type="body" idx="2"/>
          </p:nvPr>
        </p:nvSpPr>
        <p:spPr>
          <a:xfrm>
            <a:off x="0" y="609600"/>
            <a:ext cx="2928938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smtClean="0"/>
              <a:t>Амурский тигр - самый крупный тигр в мире. И единственный из тигров, освоивший жизнь в снегах. Такого достояния нет ни у одной страны мира. Без преувеличения…</a:t>
            </a:r>
          </a:p>
        </p:txBody>
      </p:sp>
      <p:pic>
        <p:nvPicPr>
          <p:cNvPr id="1024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357554" y="500042"/>
            <a:ext cx="5649911" cy="4786312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i="1" dirty="0" smtClean="0">
                <a:solidFill>
                  <a:schemeClr val="tx1"/>
                </a:solidFill>
              </a:rPr>
              <a:t>Владивосток – город-порт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11267" name="Текст 9"/>
          <p:cNvSpPr>
            <a:spLocks noGrp="1"/>
          </p:cNvSpPr>
          <p:nvPr>
            <p:ph type="body" idx="2"/>
          </p:nvPr>
        </p:nvSpPr>
        <p:spPr>
          <a:xfrm>
            <a:off x="214313" y="609600"/>
            <a:ext cx="3429000" cy="4800600"/>
          </a:xfrm>
        </p:spPr>
        <p:txBody>
          <a:bodyPr/>
          <a:lstStyle/>
          <a:p>
            <a:pPr marL="0" lvl="2" indent="0"/>
            <a:r>
              <a:rPr lang="ru-RU" sz="3200" b="1" i="1" smtClean="0"/>
              <a:t>Современный Дальний Восток – это не только удивительная природа, но и красивые большие города.</a:t>
            </a:r>
          </a:p>
          <a:p>
            <a:endParaRPr lang="ru-RU" smtClean="0"/>
          </a:p>
        </p:txBody>
      </p:sp>
      <p:sp>
        <p:nvSpPr>
          <p:cNvPr id="11268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11269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43300" y="714375"/>
            <a:ext cx="5600700" cy="4572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167" r="4167"/>
          <a:stretch>
            <a:fillRect/>
          </a:stretch>
        </p:blipFill>
        <p:spPr>
          <a:xfrm>
            <a:off x="428625" y="142875"/>
            <a:ext cx="8105775" cy="542926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4275"/>
            <a:ext cx="5867400" cy="52228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2291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r>
              <a:rPr lang="ru-RU" sz="4000" b="1" smtClean="0"/>
              <a:t>Хабаровск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/>
              <a:t>2. Сибирский федеральный округ</a:t>
            </a:r>
            <a:endParaRPr lang="ru-RU" sz="3200" dirty="0"/>
          </a:p>
        </p:txBody>
      </p:sp>
      <p:sp>
        <p:nvSpPr>
          <p:cNvPr id="13315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smtClean="0">
                <a:latin typeface="Franklin Gothic Book" pitchFamily="34" charset="0"/>
              </a:rPr>
              <a:t>Коренные народы Сибири – буряты, якуты, тувинцы, хакасы, алтайцы, ненцы, эвены, эвенки, ханты, манси и многие другие.</a:t>
            </a:r>
          </a:p>
          <a:p>
            <a:endParaRPr lang="ru-RU" smtClean="0"/>
          </a:p>
        </p:txBody>
      </p:sp>
      <p:pic>
        <p:nvPicPr>
          <p:cNvPr id="13316" name="Picture 2" descr="C:\Users\Эльвира\Desktop\выпускной\выпуск 2012\o_sib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9063" y="609600"/>
            <a:ext cx="4500562" cy="48006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/>
              <a:t>Якутск</a:t>
            </a:r>
            <a:endParaRPr lang="ru-RU" sz="3600" dirty="0"/>
          </a:p>
        </p:txBody>
      </p:sp>
      <p:sp>
        <p:nvSpPr>
          <p:cNvPr id="14339" name="Текст 2"/>
          <p:cNvSpPr>
            <a:spLocks noGrp="1"/>
          </p:cNvSpPr>
          <p:nvPr>
            <p:ph type="body" idx="2"/>
          </p:nvPr>
        </p:nvSpPr>
        <p:spPr>
          <a:xfrm>
            <a:off x="142875" y="609600"/>
            <a:ext cx="3322638" cy="4800600"/>
          </a:xfrm>
        </p:spPr>
        <p:txBody>
          <a:bodyPr/>
          <a:lstStyle/>
          <a:p>
            <a:endParaRPr lang="ru-RU" sz="2800" smtClean="0"/>
          </a:p>
          <a:p>
            <a:r>
              <a:rPr lang="ru-RU" sz="2800" b="1" smtClean="0"/>
              <a:t>Один из старинных городов Сибири. Основан в 1632 году  на реке Лене отрядом русских казаков.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5050" y="1006475"/>
            <a:ext cx="5340350" cy="4005263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</TotalTime>
  <Words>226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Россия</vt:lpstr>
      <vt:lpstr>1. Дальневосточный федеральный округ</vt:lpstr>
      <vt:lpstr>Тигр – владыка дальневосточной тайги</vt:lpstr>
      <vt:lpstr>Владивосток – город-порт </vt:lpstr>
      <vt:lpstr>Слайд 7</vt:lpstr>
      <vt:lpstr>2. Сибирский федеральный округ</vt:lpstr>
      <vt:lpstr>Якутск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</dc:creator>
  <cp:lastModifiedBy>Эльвира</cp:lastModifiedBy>
  <cp:revision>4</cp:revision>
  <dcterms:created xsi:type="dcterms:W3CDTF">2012-09-30T09:10:47Z</dcterms:created>
  <dcterms:modified xsi:type="dcterms:W3CDTF">2012-10-09T16:08:48Z</dcterms:modified>
</cp:coreProperties>
</file>