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8;&#1072;&#1085;&#1077;&#1094;%20&#1083;&#1103;&#1075;&#1091;&#1096;&#1072;&#1090;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1687">
            <a:off x="2501116" y="574436"/>
            <a:ext cx="3888432" cy="216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Мы животных очень любим,</a:t>
            </a: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Их не будем обижать,</a:t>
            </a:r>
          </a:p>
          <a:p>
            <a:pPr>
              <a:lnSpc>
                <a:spcPct val="150000"/>
              </a:lnSpc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 про них сегодня дружно</a:t>
            </a:r>
          </a:p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Будем петь, стихи читать.</a:t>
            </a:r>
          </a:p>
          <a:p>
            <a:pPr>
              <a:lnSpc>
                <a:spcPct val="150000"/>
              </a:lnSpc>
            </a:pP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 ещё – играть, играть!</a:t>
            </a:r>
          </a:p>
        </p:txBody>
      </p:sp>
      <p:pic>
        <p:nvPicPr>
          <p:cNvPr id="13314" name="Picture 2" descr="http://im7-tub-ru.yandex.net/i?id=452537949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6287">
            <a:off x="275655" y="2812424"/>
            <a:ext cx="23812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6" name="Picture 4" descr="http://im0-tub-ru.yandex.net/i?id=37904459-4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90500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http://im6-tub-ru.yandex.net/i?id=383942795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1428">
            <a:off x="6490496" y="543751"/>
            <a:ext cx="2286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0" name="Picture 8" descr="http://im7-tub-ru.yandex.net/i?id=894166710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22860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22" name="Picture 10" descr="http://im7-tub-ru.yandex.net/i?id=346043126-2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653136"/>
            <a:ext cx="2543175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4" name="Picture 12" descr="http://im5-tub-ru.yandex.net/i?id=378278407-4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348880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26" name="Picture 14" descr="http://im7-tub-ru.yandex.net/i?id=241206613-6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068960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8" name="Picture 16" descr="http://im0-tub-ru.yandex.net/i?id=299257620-5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22920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02" y="188640"/>
            <a:ext cx="4126451" cy="60016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2400" b="1" cap="all" spc="0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Ты  песенку  послушай,</a:t>
            </a:r>
          </a:p>
          <a:p>
            <a:pPr algn="ctr">
              <a:lnSpc>
                <a:spcPct val="200000"/>
              </a:lnSpc>
            </a:pPr>
            <a:r>
              <a:rPr lang="ru-RU" sz="24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Как  в  тине – тишине</a:t>
            </a:r>
          </a:p>
          <a:p>
            <a:pPr algn="ctr">
              <a:lnSpc>
                <a:spcPct val="200000"/>
              </a:lnSpc>
            </a:pPr>
            <a:r>
              <a:rPr lang="ru-RU" sz="2400" b="1" cap="all" spc="0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Жила – была  лягушка</a:t>
            </a:r>
          </a:p>
          <a:p>
            <a:pPr algn="ctr">
              <a:lnSpc>
                <a:spcPct val="200000"/>
              </a:lnSpc>
            </a:pPr>
            <a:r>
              <a:rPr lang="ru-RU" sz="24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  гитарой  на  спине.</a:t>
            </a:r>
          </a:p>
          <a:p>
            <a:pPr algn="ctr">
              <a:lnSpc>
                <a:spcPct val="200000"/>
              </a:lnSpc>
            </a:pPr>
            <a:r>
              <a:rPr lang="ru-RU" sz="2400" b="1" cap="all" spc="0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Хотя  она  умела</a:t>
            </a:r>
          </a:p>
          <a:p>
            <a:pPr algn="ctr">
              <a:lnSpc>
                <a:spcPct val="200000"/>
              </a:lnSpc>
            </a:pPr>
            <a:r>
              <a:rPr lang="ru-RU" sz="24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Играть  не  лучше  всех,</a:t>
            </a:r>
          </a:p>
          <a:p>
            <a:pPr algn="ctr">
              <a:lnSpc>
                <a:spcPct val="200000"/>
              </a:lnSpc>
            </a:pPr>
            <a:r>
              <a:rPr lang="ru-RU" sz="2400" b="1" cap="all" spc="0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Но  песенка  имела</a:t>
            </a:r>
          </a:p>
          <a:p>
            <a:pPr algn="ctr">
              <a:lnSpc>
                <a:spcPct val="200000"/>
              </a:lnSpc>
            </a:pPr>
            <a:r>
              <a:rPr lang="ru-RU" sz="24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Всегда  большой  успех.</a:t>
            </a:r>
            <a:endParaRPr lang="ru-RU" sz="2400" b="1" cap="all" spc="0" dirty="0">
              <a:ln/>
              <a:solidFill>
                <a:schemeClr val="bg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http://pictures.ucoz.ru/_ph/3/2/5416796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363328" cy="4680520"/>
          </a:xfrm>
          <a:prstGeom prst="rect">
            <a:avLst/>
          </a:prstGeom>
          <a:noFill/>
        </p:spPr>
      </p:pic>
      <p:pic>
        <p:nvPicPr>
          <p:cNvPr id="5" name="Танец лягуш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237312"/>
            <a:ext cx="396000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53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Игра – конкурс «</a:t>
            </a:r>
            <a:r>
              <a:rPr lang="ru-RU" sz="3600" dirty="0" smtClean="0"/>
              <a:t>П</a:t>
            </a:r>
            <a:r>
              <a:rPr lang="ru-RU" sz="3600" dirty="0" smtClean="0"/>
              <a:t>оющие животные»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04712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 smtClean="0"/>
              <a:t>Представьте себя животными, любящими петь,</a:t>
            </a:r>
          </a:p>
          <a:p>
            <a:r>
              <a:rPr lang="ru-RU" i="1" dirty="0" smtClean="0"/>
              <a:t>а говорить по-человечьи не умеющими. </a:t>
            </a:r>
          </a:p>
          <a:p>
            <a:r>
              <a:rPr lang="ru-RU" i="1" dirty="0" smtClean="0"/>
              <a:t>Промяукайте, проквакайте, прохрюкайте  или прогавкайте</a:t>
            </a:r>
          </a:p>
          <a:p>
            <a:r>
              <a:rPr lang="ru-RU" i="1" dirty="0" smtClean="0"/>
              <a:t>песню «В ЛЕСУ РОДИЛАСЬ ЁЛОЧКА».</a:t>
            </a:r>
            <a:endParaRPr lang="ru-RU" i="1" dirty="0"/>
          </a:p>
        </p:txBody>
      </p:sp>
      <p:pic>
        <p:nvPicPr>
          <p:cNvPr id="23554" name="Picture 2" descr="http://www.valdosta.edu/%7Eambarrett/mu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513" y="2204864"/>
            <a:ext cx="5631487" cy="465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6115777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ЗООЛОГИЧЕСКИЕ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ЗАБЕГИ</a:t>
            </a:r>
            <a:endParaRPr lang="ru-RU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578" name="Picture 2" descr="http://im8-tub-ru.yandex.net/i?id=75111153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m3-tub-ru.yandex.net/i?id=277145368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11074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://im5-tub-ru.yandex.net/i?id=355114852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1" y="3645024"/>
            <a:ext cx="2621091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4" name="Picture 8" descr="http://im5-tub-ru.yandex.net/i?id=203565093-5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97152"/>
            <a:ext cx="2481064" cy="1860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5604" name="Picture 4" descr="http://upload.wikimedia.org/wikipedia/commons/thumb/3/34/Florida_Box_Turtle_Digon3.jpg/800px-Florida_Box_Turtle_Dig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1477">
            <a:off x="410595" y="436591"/>
            <a:ext cx="583264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27576" y="404664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Начнём экологические забеги</a:t>
            </a:r>
          </a:p>
          <a:p>
            <a:r>
              <a:rPr lang="ru-RU" dirty="0" smtClean="0"/>
              <a:t> с самых медлительных животных, да и спешить им ни к чему, так как их тело защищено от врагов прочным панцирем. Многие виды </a:t>
            </a:r>
          </a:p>
          <a:p>
            <a:r>
              <a:rPr lang="ru-RU" dirty="0" smtClean="0"/>
              <a:t>ч</a:t>
            </a:r>
            <a:r>
              <a:rPr lang="ru-RU" dirty="0" smtClean="0"/>
              <a:t>ерепах живут в пустыне, где тепло; они откладывают в песок яйца, из которых появляются маленькие </a:t>
            </a:r>
            <a:r>
              <a:rPr lang="ru-RU" dirty="0" err="1" smtClean="0"/>
              <a:t>черепашата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445224"/>
            <a:ext cx="3931397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Задание: встав на четвереньки,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 спину положить книгу, пройти медленно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 аккуратно, не уронив её.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ulka.ru/uploads/posts13/madagascar-penguin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489462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206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сейчас из жаркой пустыни – к самой холодной точке Земного</a:t>
            </a:r>
          </a:p>
          <a:p>
            <a:r>
              <a:rPr lang="ru-RU" dirty="0" smtClean="0"/>
              <a:t> шара – Антарктиде. Там живут птицы, которые приспособились к этому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уровому  климату. Это пингвины. Их тело покрыто густым, </a:t>
            </a:r>
          </a:p>
          <a:p>
            <a:r>
              <a:rPr lang="ru-RU" dirty="0" smtClean="0"/>
              <a:t>непромокаемым оперением, а толстый слой жира помогает спасаться</a:t>
            </a:r>
          </a:p>
          <a:p>
            <a:r>
              <a:rPr lang="ru-RU" dirty="0" smtClean="0"/>
              <a:t> от морозов. На суше они очень неуклюжи и не умеют летать, зато в воде</a:t>
            </a:r>
          </a:p>
          <a:p>
            <a:r>
              <a:rPr lang="ru-RU" dirty="0" smtClean="0"/>
              <a:t> могут соперничать с дельфинами: крылья служат им великолепными </a:t>
            </a:r>
          </a:p>
          <a:p>
            <a:r>
              <a:rPr lang="ru-RU" dirty="0" smtClean="0"/>
              <a:t>вёслами, с их помощью пингвины могут развивать скорость до 40 км/ч.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293096"/>
            <a:ext cx="3325013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Задание: участники между коленями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зажимают спичечный коробок и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проходят дистанцию, не уронив его.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odelsv.ru/userfiles/images/sorokonoz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7555">
            <a:off x="2319572" y="167607"/>
            <a:ext cx="6743700" cy="4714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38164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Знаете, почему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сороконожку так назвали?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Правильно, у неё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 две пары ног,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а множество.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Это такая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красивая гусеница,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и она может очень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быстро передвигаться.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589240"/>
            <a:ext cx="5599546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Задание: члены команды приседают на корточки,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берутся за плечи впереди сидящего и, не отцепляясь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друг от друга и не вставая, проходят дистанцию все вместе.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papers.ru/wallpapers/animals/rabbits/1830/640x480_%D0%97%D0%B0%D1%8F%D1%86-%D1%80%D1%83%D1%81%D0%B0%D0%BA-%D0%BD%D0%B0-%D1%81%D0%BD%D0%B5%D0%B3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5856651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44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Зайцы – лесные звери; днём они спят, а ночью выходят на кормёжку.</a:t>
            </a:r>
          </a:p>
          <a:p>
            <a:r>
              <a:rPr lang="ru-RU" dirty="0" smtClean="0"/>
              <a:t>Зимой питаются корой деревьев, а летом – листьями и травой, осенью </a:t>
            </a:r>
          </a:p>
          <a:p>
            <a:r>
              <a:rPr lang="ru-RU" dirty="0" smtClean="0"/>
              <a:t>не прочь полакомиться в огородах капустой, морковкой.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66629" y="1340768"/>
            <a:ext cx="3977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сейчас зайчики будут</a:t>
            </a:r>
          </a:p>
          <a:p>
            <a:r>
              <a:rPr lang="ru-RU" dirty="0" smtClean="0"/>
              <a:t> прыгать на двух ногах</a:t>
            </a:r>
          </a:p>
          <a:p>
            <a:r>
              <a:rPr lang="ru-RU" dirty="0" smtClean="0"/>
              <a:t> и воровать морковку в огороде.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4941168"/>
            <a:ext cx="340881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Задание: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пропрыгать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на двух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ногах дистанцию и вернуться назад.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5684.vkontakte.ru/u140314569/-14/x_bfe20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872" y="260649"/>
            <a:ext cx="6034563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886492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верблюда много</a:t>
            </a:r>
          </a:p>
          <a:p>
            <a:r>
              <a:rPr lang="ru-RU" dirty="0" smtClean="0"/>
              <a:t> приспособлений,</a:t>
            </a:r>
          </a:p>
          <a:p>
            <a:r>
              <a:rPr lang="ru-RU" dirty="0" smtClean="0"/>
              <a:t>ч</a:t>
            </a:r>
            <a:r>
              <a:rPr lang="ru-RU" dirty="0" smtClean="0"/>
              <a:t>тобы жить в пустыне.</a:t>
            </a:r>
          </a:p>
          <a:p>
            <a:r>
              <a:rPr lang="ru-RU" dirty="0" smtClean="0"/>
              <a:t>Длинные густые </a:t>
            </a:r>
          </a:p>
          <a:p>
            <a:r>
              <a:rPr lang="ru-RU" dirty="0" smtClean="0"/>
              <a:t>Ресницы защищают</a:t>
            </a:r>
            <a:endParaRPr lang="ru-RU" dirty="0" smtClean="0"/>
          </a:p>
          <a:p>
            <a:r>
              <a:rPr lang="ru-RU" dirty="0" smtClean="0"/>
              <a:t>его глаза от песка, </a:t>
            </a:r>
          </a:p>
          <a:p>
            <a:r>
              <a:rPr lang="ru-RU" dirty="0" smtClean="0"/>
              <a:t>который гонят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ильные ветры. Если</a:t>
            </a:r>
          </a:p>
          <a:p>
            <a:r>
              <a:rPr lang="ru-RU" dirty="0" smtClean="0"/>
              <a:t> ему становиться трудно</a:t>
            </a:r>
          </a:p>
          <a:p>
            <a:r>
              <a:rPr lang="ru-RU" dirty="0" smtClean="0"/>
              <a:t>д</a:t>
            </a:r>
            <a:r>
              <a:rPr lang="ru-RU" dirty="0" smtClean="0"/>
              <a:t>ышать из-за песчаных</a:t>
            </a:r>
          </a:p>
          <a:p>
            <a:r>
              <a:rPr lang="ru-RU" dirty="0" smtClean="0"/>
              <a:t> бурь, верблюд может</a:t>
            </a:r>
          </a:p>
          <a:p>
            <a:r>
              <a:rPr lang="ru-RU" dirty="0" smtClean="0"/>
              <a:t> почти совсем сомкнуть</a:t>
            </a:r>
          </a:p>
          <a:p>
            <a:r>
              <a:rPr lang="ru-RU" dirty="0" smtClean="0"/>
              <a:t> ноздри. Пальцы на </a:t>
            </a:r>
          </a:p>
          <a:p>
            <a:r>
              <a:rPr lang="ru-RU" dirty="0" smtClean="0"/>
              <a:t>Каждой ноге верблюда</a:t>
            </a:r>
          </a:p>
          <a:p>
            <a:r>
              <a:rPr lang="ru-RU" dirty="0" smtClean="0"/>
              <a:t> соединены мозолистой подушкой,</a:t>
            </a:r>
          </a:p>
          <a:p>
            <a:r>
              <a:rPr lang="ru-RU" dirty="0" smtClean="0"/>
              <a:t> благодаря которой он не проваливается в песок. Жара почти</a:t>
            </a:r>
          </a:p>
          <a:p>
            <a:r>
              <a:rPr lang="ru-RU" dirty="0" smtClean="0"/>
              <a:t> не действует на него. Нечувствительный к шипам рот способен разжевать</a:t>
            </a:r>
          </a:p>
          <a:p>
            <a:r>
              <a:rPr lang="ru-RU" dirty="0" smtClean="0"/>
              <a:t> любую колючку. Верблюд может не пить и не есть за счёт запасов </a:t>
            </a:r>
          </a:p>
          <a:p>
            <a:r>
              <a:rPr lang="ru-RU" dirty="0" smtClean="0"/>
              <a:t>жира в своих горбах.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805264"/>
            <a:ext cx="551150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Задание: пройти дистанцию, неся на спине между лопатками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спичечный коробок, стараясь его не уронить.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rtleo.com/pic/201106/1366x768/artleo.com-2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6743700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282319" y="908720"/>
            <a:ext cx="28648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Медведи – мохнатые</a:t>
            </a:r>
          </a:p>
          <a:p>
            <a:r>
              <a:rPr lang="ru-RU" dirty="0" smtClean="0"/>
              <a:t> тяжеловесы среди </a:t>
            </a:r>
          </a:p>
          <a:p>
            <a:r>
              <a:rPr lang="ru-RU" dirty="0" smtClean="0"/>
              <a:t>хищников, но и они </a:t>
            </a:r>
          </a:p>
          <a:p>
            <a:r>
              <a:rPr lang="ru-RU" dirty="0" smtClean="0"/>
              <a:t>с удовольствием </a:t>
            </a:r>
          </a:p>
          <a:p>
            <a:r>
              <a:rPr lang="ru-RU" dirty="0" smtClean="0"/>
              <a:t>едят различные злаки, </a:t>
            </a:r>
          </a:p>
          <a:p>
            <a:r>
              <a:rPr lang="ru-RU" dirty="0" smtClean="0"/>
              <a:t>корни, ягоды, орехи. </a:t>
            </a:r>
          </a:p>
          <a:p>
            <a:r>
              <a:rPr lang="ru-RU" dirty="0" smtClean="0"/>
              <a:t>Они готовы терпеть</a:t>
            </a:r>
          </a:p>
          <a:p>
            <a:r>
              <a:rPr lang="ru-RU" dirty="0" smtClean="0"/>
              <a:t> укусы пчёл, лишь бы</a:t>
            </a:r>
          </a:p>
          <a:p>
            <a:r>
              <a:rPr lang="ru-RU" dirty="0" smtClean="0"/>
              <a:t> добраться до мёда –</a:t>
            </a:r>
          </a:p>
          <a:p>
            <a:r>
              <a:rPr lang="ru-RU" dirty="0" smtClean="0"/>
              <a:t> своего любимого </a:t>
            </a:r>
          </a:p>
          <a:p>
            <a:r>
              <a:rPr lang="ru-RU" dirty="0" smtClean="0"/>
              <a:t>лакомства. Медведь</a:t>
            </a:r>
          </a:p>
          <a:p>
            <a:r>
              <a:rPr lang="ru-RU" dirty="0" smtClean="0"/>
              <a:t>  обычно предпочитает</a:t>
            </a:r>
          </a:p>
          <a:p>
            <a:r>
              <a:rPr lang="ru-RU" dirty="0" smtClean="0"/>
              <a:t> избегать встречи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653136"/>
            <a:ext cx="8097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человеком</a:t>
            </a:r>
            <a:r>
              <a:rPr lang="ru-RU" dirty="0" smtClean="0"/>
              <a:t>, но в случае опасности может смело атаковать. </a:t>
            </a:r>
          </a:p>
          <a:p>
            <a:r>
              <a:rPr lang="ru-RU" dirty="0" smtClean="0"/>
              <a:t>Убежать от него очень трудно. Вот вы сейчас и «побываете в шкуре</a:t>
            </a:r>
          </a:p>
          <a:p>
            <a:r>
              <a:rPr lang="ru-RU" dirty="0" smtClean="0"/>
              <a:t> медведя» и попробуете быстро передвигаться.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805264"/>
            <a:ext cx="70262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 Narrow" pitchFamily="34" charset="0"/>
              </a:rPr>
              <a:t>Задание: встав на руки и на ноги ,передвигаться, ставя одновременно левую руку и левую ногу,</a:t>
            </a:r>
          </a:p>
          <a:p>
            <a:r>
              <a:rPr lang="ru-RU" sz="1400" i="1" dirty="0" smtClean="0">
                <a:latin typeface="Arial Narrow" pitchFamily="34" charset="0"/>
              </a:rPr>
              <a:t>Затем правую руку и правую ногу, как бы переваливаясь с боку на бок.</a:t>
            </a:r>
            <a:endParaRPr lang="ru-RU" sz="14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tutankhamon661.blog.bg/photos/89051/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2254">
            <a:off x="4137838" y="307374"/>
            <a:ext cx="4653723" cy="239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55073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Змеи бывают разные. Вот например анаконда – самая большая змея</a:t>
            </a:r>
          </a:p>
          <a:p>
            <a:r>
              <a:rPr lang="ru-RU" dirty="0" smtClean="0"/>
              <a:t> на нашей планете. Анаконды живут в воде или около неё, </a:t>
            </a:r>
          </a:p>
          <a:p>
            <a:r>
              <a:rPr lang="ru-RU" dirty="0" smtClean="0"/>
              <a:t>прекрасно плавают и ныряют. На берег выползают,</a:t>
            </a:r>
          </a:p>
          <a:p>
            <a:r>
              <a:rPr lang="ru-RU" dirty="0" smtClean="0"/>
              <a:t> чтобы погреться и пообедать </a:t>
            </a:r>
          </a:p>
          <a:p>
            <a:r>
              <a:rPr lang="ru-RU" dirty="0" smtClean="0"/>
              <a:t>пойманной добычей – рыбой,</a:t>
            </a:r>
          </a:p>
          <a:p>
            <a:r>
              <a:rPr lang="ru-RU" dirty="0" smtClean="0"/>
              <a:t> птицей. Не прочь полакомиться</a:t>
            </a:r>
          </a:p>
          <a:p>
            <a:r>
              <a:rPr lang="ru-RU" dirty="0" smtClean="0"/>
              <a:t> они также мелкими домашними</a:t>
            </a:r>
          </a:p>
          <a:p>
            <a:r>
              <a:rPr lang="ru-RU" dirty="0" smtClean="0"/>
              <a:t> животными, своими набегами</a:t>
            </a:r>
          </a:p>
          <a:p>
            <a:r>
              <a:rPr lang="ru-RU" dirty="0" smtClean="0"/>
              <a:t> сея панику в деревнях. Иногда змеи</a:t>
            </a:r>
          </a:p>
          <a:p>
            <a:r>
              <a:rPr lang="ru-RU" dirty="0" smtClean="0"/>
              <a:t> нападают на достаточно</a:t>
            </a:r>
          </a:p>
          <a:p>
            <a:r>
              <a:rPr lang="ru-RU" dirty="0" smtClean="0"/>
              <a:t> крупных животных, таких как свинья, а иногда решаются напасть даже</a:t>
            </a:r>
          </a:p>
          <a:p>
            <a:r>
              <a:rPr lang="ru-RU" dirty="0" smtClean="0"/>
              <a:t> на человека. Бывали случаи, когда анаконды пытались украсть </a:t>
            </a:r>
          </a:p>
          <a:p>
            <a:r>
              <a:rPr lang="ru-RU" dirty="0" smtClean="0"/>
              <a:t>маленьких детей. </a:t>
            </a:r>
          </a:p>
          <a:p>
            <a:r>
              <a:rPr lang="ru-RU" dirty="0" smtClean="0"/>
              <a:t>Толстую, блестящую кожу анаконды выделывают и изготавливают</a:t>
            </a:r>
          </a:p>
          <a:p>
            <a:r>
              <a:rPr lang="ru-RU" dirty="0" smtClean="0"/>
              <a:t> из неё прочные чемоданы, сапоги, и многое другое. Мясо и жир </a:t>
            </a:r>
          </a:p>
          <a:p>
            <a:r>
              <a:rPr lang="ru-RU" dirty="0" smtClean="0"/>
              <a:t>употребляют в пищу, причём рассказывают, что мясо очень вкусное, </a:t>
            </a:r>
          </a:p>
          <a:p>
            <a:r>
              <a:rPr lang="ru-RU" dirty="0" smtClean="0"/>
              <a:t>чуть сладковатое. В густых тропических лесах анаконда чувствует</a:t>
            </a:r>
          </a:p>
          <a:p>
            <a:r>
              <a:rPr lang="ru-RU" dirty="0" smtClean="0"/>
              <a:t> себя хозяйкой.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805264"/>
            <a:ext cx="621740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Задание: встав друг за другом и, держась за плечи стоящего впереди,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обежать кегли, не расцепившись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nematode.unl.edu/common_c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6743700" cy="4524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6372200" y="1484784"/>
            <a:ext cx="2520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Может ли сазан забраться в океан?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301208"/>
            <a:ext cx="27222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Нет. </a:t>
            </a:r>
            <a:r>
              <a:rPr lang="ru-RU" dirty="0" smtClean="0"/>
              <a:t>Э</a:t>
            </a:r>
            <a:r>
              <a:rPr lang="ru-RU" dirty="0" smtClean="0"/>
              <a:t>то речная рыба.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real-trick.ru/download/files/1/8/15/nadpis_krut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510391" cy="4104456"/>
          </a:xfrm>
          <a:prstGeom prst="rect">
            <a:avLst/>
          </a:prstGeom>
          <a:noFill/>
        </p:spPr>
      </p:pic>
      <p:pic>
        <p:nvPicPr>
          <p:cNvPr id="32774" name="Picture 6" descr="http://s54.radikal.ru/i144/0907/e5/5e0bf1a6a6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962400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1.photosight.ru/cf2/3224592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7"/>
            <a:ext cx="6131814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56176" y="908720"/>
            <a:ext cx="252027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Может ли дрозд отморозить хвост?</a:t>
            </a: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013176"/>
            <a:ext cx="24048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Нет. Он зимует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 юге.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asjauns.lv/lv/bildes/Latvija/18.07.2010/wa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5757">
            <a:off x="449513" y="1251321"/>
            <a:ext cx="585532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56176" y="908720"/>
            <a:ext cx="2160240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Может ли оса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злететь на небеса?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5229200"/>
            <a:ext cx="5629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lubkrasoti.ru/content/image/4%281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904656" cy="4044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850687">
            <a:off x="6156177" y="908720"/>
            <a:ext cx="27363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Может ли барсук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алезть за шишками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сук?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4941168"/>
            <a:ext cx="16995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Нет. Барсук</a:t>
            </a:r>
          </a:p>
          <a:p>
            <a:r>
              <a:rPr lang="ru-RU" dirty="0" smtClean="0"/>
              <a:t> по деревьям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е лазает.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10316.vkontakte.ru/u35238606/-6/x_e3fe69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4487">
            <a:off x="407550" y="846991"/>
            <a:ext cx="5664629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68144" y="836712"/>
            <a:ext cx="268765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Может ли тюлень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 боку лежать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весь день?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653136"/>
            <a:ext cx="5629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12/markpon1.11/0_7721_7068418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1"/>
            <a:ext cx="6048672" cy="405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56176" y="1124744"/>
            <a:ext cx="274087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Может ли синица </a:t>
            </a:r>
          </a:p>
          <a:p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н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а крыше </a:t>
            </a:r>
          </a:p>
          <a:p>
            <a:r>
              <a:rPr lang="ru-RU" sz="2400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поселиться?</a:t>
            </a:r>
            <a:endParaRPr lang="ru-RU" sz="2400" dirty="0">
              <a:ln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3933056"/>
            <a:ext cx="56297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5110/mr-serg-bask.2da/0_506f6_cac6445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67437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1196752"/>
            <a:ext cx="2701958" cy="120032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Могут ли собаки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тодрать всем 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ракам боки?</a:t>
            </a:r>
            <a:endParaRPr lang="ru-RU" sz="2400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149080"/>
            <a:ext cx="229902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Нет. Раки живут</a:t>
            </a:r>
          </a:p>
          <a:p>
            <a:r>
              <a:rPr lang="ru-RU" dirty="0" smtClean="0"/>
              <a:t> на дне водоёмов.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0/44/269/44269678_e5b5aa21ea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5544616" cy="4808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908720"/>
            <a:ext cx="293529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Может ли медведь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зимою потолстеть?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869160"/>
            <a:ext cx="31838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Нет. Зимой медведь спит.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</TotalTime>
  <Words>899</Words>
  <Application>Microsoft Office PowerPoint</Application>
  <PresentationFormat>Экран (4:3)</PresentationFormat>
  <Paragraphs>145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15</cp:revision>
  <dcterms:created xsi:type="dcterms:W3CDTF">2012-10-09T19:22:45Z</dcterms:created>
  <dcterms:modified xsi:type="dcterms:W3CDTF">2012-10-09T22:10:33Z</dcterms:modified>
</cp:coreProperties>
</file>