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AD922C-F7B6-4B43-97E8-4A594DD92EE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888701C-C08D-4598-9963-6BC7845795ED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Царство растений</a:t>
          </a:r>
          <a:endParaRPr lang="ru-RU" dirty="0">
            <a:solidFill>
              <a:srgbClr val="C00000"/>
            </a:solidFill>
          </a:endParaRPr>
        </a:p>
      </dgm:t>
    </dgm:pt>
    <dgm:pt modelId="{81075802-A924-42A6-8B46-DBD53E175908}" type="parTrans" cxnId="{BD2D0032-FC8E-4616-A7AF-B2D76C140988}">
      <dgm:prSet/>
      <dgm:spPr/>
      <dgm:t>
        <a:bodyPr/>
        <a:lstStyle/>
        <a:p>
          <a:endParaRPr lang="ru-RU"/>
        </a:p>
      </dgm:t>
    </dgm:pt>
    <dgm:pt modelId="{63DAE4EA-583B-4281-B5DA-DD87C7F25AF7}" type="sibTrans" cxnId="{BD2D0032-FC8E-4616-A7AF-B2D76C140988}">
      <dgm:prSet/>
      <dgm:spPr/>
      <dgm:t>
        <a:bodyPr/>
        <a:lstStyle/>
        <a:p>
          <a:endParaRPr lang="ru-RU"/>
        </a:p>
      </dgm:t>
    </dgm:pt>
    <dgm:pt modelId="{64E1D2E9-4FF2-4EAE-9456-8E23B0506E23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Царство животных</a:t>
          </a:r>
          <a:endParaRPr lang="ru-RU" dirty="0">
            <a:solidFill>
              <a:srgbClr val="C00000"/>
            </a:solidFill>
          </a:endParaRPr>
        </a:p>
      </dgm:t>
    </dgm:pt>
    <dgm:pt modelId="{023A9897-2EF1-423E-9312-6EECB92B7BC6}" type="parTrans" cxnId="{AFE51207-C7CF-4A7C-A44C-1DD5AE84164B}">
      <dgm:prSet/>
      <dgm:spPr/>
      <dgm:t>
        <a:bodyPr/>
        <a:lstStyle/>
        <a:p>
          <a:endParaRPr lang="ru-RU"/>
        </a:p>
      </dgm:t>
    </dgm:pt>
    <dgm:pt modelId="{D9418F71-25E0-45E0-928B-D4D8A01676EB}" type="sibTrans" cxnId="{AFE51207-C7CF-4A7C-A44C-1DD5AE84164B}">
      <dgm:prSet/>
      <dgm:spPr/>
      <dgm:t>
        <a:bodyPr/>
        <a:lstStyle/>
        <a:p>
          <a:endParaRPr lang="ru-RU"/>
        </a:p>
      </dgm:t>
    </dgm:pt>
    <dgm:pt modelId="{B5C11D41-968C-45A1-8264-2AF742E694C9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>
              <a:solidFill>
                <a:srgbClr val="C00000"/>
              </a:solidFill>
            </a:rPr>
            <a:t>Царство</a:t>
          </a:r>
          <a:r>
            <a:rPr lang="ru-RU" dirty="0" smtClean="0"/>
            <a:t> </a:t>
          </a:r>
          <a:r>
            <a:rPr lang="ru-RU" dirty="0" smtClean="0">
              <a:solidFill>
                <a:srgbClr val="C00000"/>
              </a:solidFill>
            </a:rPr>
            <a:t>грибов</a:t>
          </a:r>
          <a:endParaRPr lang="ru-RU" dirty="0">
            <a:solidFill>
              <a:srgbClr val="C00000"/>
            </a:solidFill>
          </a:endParaRPr>
        </a:p>
      </dgm:t>
    </dgm:pt>
    <dgm:pt modelId="{3A700E32-5AC9-4A07-B874-B44821B1AA77}" type="parTrans" cxnId="{E9D714FE-F852-4508-8AE9-33E20ACA9925}">
      <dgm:prSet/>
      <dgm:spPr/>
      <dgm:t>
        <a:bodyPr/>
        <a:lstStyle/>
        <a:p>
          <a:endParaRPr lang="ru-RU"/>
        </a:p>
      </dgm:t>
    </dgm:pt>
    <dgm:pt modelId="{44464DF6-C4E1-43C1-9FB2-4CD09FE15A82}" type="sibTrans" cxnId="{E9D714FE-F852-4508-8AE9-33E20ACA9925}">
      <dgm:prSet/>
      <dgm:spPr/>
      <dgm:t>
        <a:bodyPr/>
        <a:lstStyle/>
        <a:p>
          <a:endParaRPr lang="ru-RU"/>
        </a:p>
      </dgm:t>
    </dgm:pt>
    <dgm:pt modelId="{D0802F3B-FFB6-4B2E-8EB3-FD30392685C5}" type="pres">
      <dgm:prSet presAssocID="{2CAD922C-F7B6-4B43-97E8-4A594DD92EE3}" presName="CompostProcess" presStyleCnt="0">
        <dgm:presLayoutVars>
          <dgm:dir/>
          <dgm:resizeHandles val="exact"/>
        </dgm:presLayoutVars>
      </dgm:prSet>
      <dgm:spPr/>
    </dgm:pt>
    <dgm:pt modelId="{FDD3F154-B7ED-45C4-A3B7-1E24E1651898}" type="pres">
      <dgm:prSet presAssocID="{2CAD922C-F7B6-4B43-97E8-4A594DD92EE3}" presName="arrow" presStyleLbl="bgShp" presStyleIdx="0" presStyleCnt="1"/>
      <dgm:spPr/>
    </dgm:pt>
    <dgm:pt modelId="{B648234C-5219-4898-8C7D-CB0681098BC7}" type="pres">
      <dgm:prSet presAssocID="{2CAD922C-F7B6-4B43-97E8-4A594DD92EE3}" presName="linearProcess" presStyleCnt="0"/>
      <dgm:spPr/>
    </dgm:pt>
    <dgm:pt modelId="{B1258C74-AA0D-423C-B2B2-61092028BF6C}" type="pres">
      <dgm:prSet presAssocID="{F888701C-C08D-4598-9963-6BC7845795E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8AFC98-C04B-4D29-BE23-EAEAFD1B7EC1}" type="pres">
      <dgm:prSet presAssocID="{63DAE4EA-583B-4281-B5DA-DD87C7F25AF7}" presName="sibTrans" presStyleCnt="0"/>
      <dgm:spPr/>
    </dgm:pt>
    <dgm:pt modelId="{468BD827-E3F2-4C62-BCFA-D4466140C95E}" type="pres">
      <dgm:prSet presAssocID="{64E1D2E9-4FF2-4EAE-9456-8E23B0506E2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62EEEA-AB87-4ACF-9EE2-5138B61F89F7}" type="pres">
      <dgm:prSet presAssocID="{D9418F71-25E0-45E0-928B-D4D8A01676EB}" presName="sibTrans" presStyleCnt="0"/>
      <dgm:spPr/>
    </dgm:pt>
    <dgm:pt modelId="{2C1B5149-55F4-49F2-BAD2-CDCDFFCF4F41}" type="pres">
      <dgm:prSet presAssocID="{B5C11D41-968C-45A1-8264-2AF742E694C9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7A09BE-AB60-41DD-A088-94F2F4EC410E}" type="presOf" srcId="{64E1D2E9-4FF2-4EAE-9456-8E23B0506E23}" destId="{468BD827-E3F2-4C62-BCFA-D4466140C95E}" srcOrd="0" destOrd="0" presId="urn:microsoft.com/office/officeart/2005/8/layout/hProcess9"/>
    <dgm:cxn modelId="{5DC1702D-D452-408B-BD60-310760F99B8E}" type="presOf" srcId="{F888701C-C08D-4598-9963-6BC7845795ED}" destId="{B1258C74-AA0D-423C-B2B2-61092028BF6C}" srcOrd="0" destOrd="0" presId="urn:microsoft.com/office/officeart/2005/8/layout/hProcess9"/>
    <dgm:cxn modelId="{E9D714FE-F852-4508-8AE9-33E20ACA9925}" srcId="{2CAD922C-F7B6-4B43-97E8-4A594DD92EE3}" destId="{B5C11D41-968C-45A1-8264-2AF742E694C9}" srcOrd="2" destOrd="0" parTransId="{3A700E32-5AC9-4A07-B874-B44821B1AA77}" sibTransId="{44464DF6-C4E1-43C1-9FB2-4CD09FE15A82}"/>
    <dgm:cxn modelId="{40D97F55-8D35-4F54-95F4-8C526319220E}" type="presOf" srcId="{2CAD922C-F7B6-4B43-97E8-4A594DD92EE3}" destId="{D0802F3B-FFB6-4B2E-8EB3-FD30392685C5}" srcOrd="0" destOrd="0" presId="urn:microsoft.com/office/officeart/2005/8/layout/hProcess9"/>
    <dgm:cxn modelId="{82963C35-F849-4CBE-9EDD-055D3B2CB879}" type="presOf" srcId="{B5C11D41-968C-45A1-8264-2AF742E694C9}" destId="{2C1B5149-55F4-49F2-BAD2-CDCDFFCF4F41}" srcOrd="0" destOrd="0" presId="urn:microsoft.com/office/officeart/2005/8/layout/hProcess9"/>
    <dgm:cxn modelId="{BD2D0032-FC8E-4616-A7AF-B2D76C140988}" srcId="{2CAD922C-F7B6-4B43-97E8-4A594DD92EE3}" destId="{F888701C-C08D-4598-9963-6BC7845795ED}" srcOrd="0" destOrd="0" parTransId="{81075802-A924-42A6-8B46-DBD53E175908}" sibTransId="{63DAE4EA-583B-4281-B5DA-DD87C7F25AF7}"/>
    <dgm:cxn modelId="{AFE51207-C7CF-4A7C-A44C-1DD5AE84164B}" srcId="{2CAD922C-F7B6-4B43-97E8-4A594DD92EE3}" destId="{64E1D2E9-4FF2-4EAE-9456-8E23B0506E23}" srcOrd="1" destOrd="0" parTransId="{023A9897-2EF1-423E-9312-6EECB92B7BC6}" sibTransId="{D9418F71-25E0-45E0-928B-D4D8A01676EB}"/>
    <dgm:cxn modelId="{7FF541D6-8AC5-4FF2-9A49-873E7D6C95AA}" type="presParOf" srcId="{D0802F3B-FFB6-4B2E-8EB3-FD30392685C5}" destId="{FDD3F154-B7ED-45C4-A3B7-1E24E1651898}" srcOrd="0" destOrd="0" presId="urn:microsoft.com/office/officeart/2005/8/layout/hProcess9"/>
    <dgm:cxn modelId="{7FB3FE29-8D7A-4364-A07F-D6CF5860631B}" type="presParOf" srcId="{D0802F3B-FFB6-4B2E-8EB3-FD30392685C5}" destId="{B648234C-5219-4898-8C7D-CB0681098BC7}" srcOrd="1" destOrd="0" presId="urn:microsoft.com/office/officeart/2005/8/layout/hProcess9"/>
    <dgm:cxn modelId="{06026342-D417-4186-9533-570B2782A03F}" type="presParOf" srcId="{B648234C-5219-4898-8C7D-CB0681098BC7}" destId="{B1258C74-AA0D-423C-B2B2-61092028BF6C}" srcOrd="0" destOrd="0" presId="urn:microsoft.com/office/officeart/2005/8/layout/hProcess9"/>
    <dgm:cxn modelId="{6CBA94E1-FC4D-4676-9277-89B36FC6D863}" type="presParOf" srcId="{B648234C-5219-4898-8C7D-CB0681098BC7}" destId="{038AFC98-C04B-4D29-BE23-EAEAFD1B7EC1}" srcOrd="1" destOrd="0" presId="urn:microsoft.com/office/officeart/2005/8/layout/hProcess9"/>
    <dgm:cxn modelId="{DE4EA91A-11A4-4636-9851-E63FA4B209CC}" type="presParOf" srcId="{B648234C-5219-4898-8C7D-CB0681098BC7}" destId="{468BD827-E3F2-4C62-BCFA-D4466140C95E}" srcOrd="2" destOrd="0" presId="urn:microsoft.com/office/officeart/2005/8/layout/hProcess9"/>
    <dgm:cxn modelId="{B818DF52-2AE4-4979-9317-FF7A3E60807C}" type="presParOf" srcId="{B648234C-5219-4898-8C7D-CB0681098BC7}" destId="{1162EEEA-AB87-4ACF-9EE2-5138B61F89F7}" srcOrd="3" destOrd="0" presId="urn:microsoft.com/office/officeart/2005/8/layout/hProcess9"/>
    <dgm:cxn modelId="{4A074666-554B-4A44-A0C5-58786D7CAE5A}" type="presParOf" srcId="{B648234C-5219-4898-8C7D-CB0681098BC7}" destId="{2C1B5149-55F4-49F2-BAD2-CDCDFFCF4F41}" srcOrd="4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936" b="3125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080119"/>
          </a:xfrm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Природа</a:t>
            </a:r>
            <a:endParaRPr lang="ru-RU" sz="80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 класс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«Школа России»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m3-tub-ru.yandex.net/i?id=75724309-29-72&amp;n=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89720" cy="68580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4525963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ДОЖДЬ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ТРАКТОР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ОБЛАКО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МЕДВЕДЬ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КИРПИЧ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ГЛИНА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ОДУВАНЧИК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МОЛОТОК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ДУБ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КНИГА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4643438" y="1928802"/>
            <a:ext cx="4214272" cy="3744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дождь</a:t>
            </a:r>
          </a:p>
          <a:p>
            <a:pPr algn="ctr"/>
            <a:r>
              <a:rPr lang="ru-RU" sz="3200" dirty="0" smtClean="0"/>
              <a:t>облако</a:t>
            </a:r>
          </a:p>
          <a:p>
            <a:pPr algn="ctr"/>
            <a:r>
              <a:rPr lang="ru-RU" sz="3200" dirty="0" smtClean="0"/>
              <a:t>глина</a:t>
            </a:r>
            <a:endParaRPr lang="ru-RU" sz="3200" dirty="0"/>
          </a:p>
        </p:txBody>
      </p:sp>
      <p:sp>
        <p:nvSpPr>
          <p:cNvPr id="6" name="Овал 5"/>
          <p:cNvSpPr/>
          <p:nvPr/>
        </p:nvSpPr>
        <p:spPr>
          <a:xfrm>
            <a:off x="285720" y="1928802"/>
            <a:ext cx="3995936" cy="3888432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медведь</a:t>
            </a:r>
          </a:p>
          <a:p>
            <a:pPr algn="ctr"/>
            <a:r>
              <a:rPr lang="ru-RU" sz="3200" dirty="0" smtClean="0"/>
              <a:t>одуванчик</a:t>
            </a:r>
          </a:p>
          <a:p>
            <a:pPr algn="ctr"/>
            <a:r>
              <a:rPr lang="ru-RU" sz="3200" dirty="0" smtClean="0"/>
              <a:t>дуб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928670"/>
            <a:ext cx="35283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живая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928670"/>
            <a:ext cx="403244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неживая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214290"/>
            <a:ext cx="321471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природа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3000364" y="214290"/>
            <a:ext cx="3500462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/>
                </a:solidFill>
              </a:rPr>
              <a:t>Природа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1571612"/>
            <a:ext cx="321471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живая</a:t>
            </a:r>
            <a:endParaRPr lang="ru-RU" sz="5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43504" y="1571612"/>
            <a:ext cx="342902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неживая</a:t>
            </a:r>
            <a:endParaRPr lang="ru-RU" sz="5400" dirty="0"/>
          </a:p>
        </p:txBody>
      </p:sp>
      <p:cxnSp>
        <p:nvCxnSpPr>
          <p:cNvPr id="8" name="Прямая со стрелкой 7"/>
          <p:cNvCxnSpPr>
            <a:stCxn id="6" idx="3"/>
          </p:cNvCxnSpPr>
          <p:nvPr/>
        </p:nvCxnSpPr>
        <p:spPr>
          <a:xfrm rot="5400000">
            <a:off x="3065828" y="1124445"/>
            <a:ext cx="381704" cy="5126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857884" y="1142984"/>
            <a:ext cx="28575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5"/>
            <a:endCxn id="5" idx="0"/>
          </p:cNvCxnSpPr>
          <p:nvPr/>
        </p:nvCxnSpPr>
        <p:spPr>
          <a:xfrm rot="16200000" flipH="1">
            <a:off x="6232253" y="945849"/>
            <a:ext cx="381704" cy="8698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1142976" y="2786058"/>
            <a:ext cx="857256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2"/>
          </p:cNvCxnSpPr>
          <p:nvPr/>
        </p:nvCxnSpPr>
        <p:spPr>
          <a:xfrm rot="5400000">
            <a:off x="1625182" y="3875489"/>
            <a:ext cx="2357456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2964645" y="3250405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3571868" y="3143248"/>
            <a:ext cx="2428892" cy="1714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Скругленный прямоугольник 21"/>
          <p:cNvSpPr/>
          <p:nvPr/>
        </p:nvSpPr>
        <p:spPr>
          <a:xfrm>
            <a:off x="0" y="3714752"/>
            <a:ext cx="3000364" cy="11430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растения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500166" y="5000636"/>
            <a:ext cx="2786050" cy="114300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животные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143240" y="3714752"/>
            <a:ext cx="2500330" cy="107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грибы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4714876" y="5143512"/>
            <a:ext cx="2500330" cy="107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бактерии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  <p:bldP spid="25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r>
              <a:rPr lang="ru-RU" sz="8000" dirty="0" smtClean="0">
                <a:solidFill>
                  <a:srgbClr val="FFC000"/>
                </a:solidFill>
              </a:rPr>
              <a:t>Царства</a:t>
            </a:r>
            <a:endParaRPr lang="ru-RU" sz="8000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Выноска-облако 20"/>
          <p:cNvSpPr/>
          <p:nvPr/>
        </p:nvSpPr>
        <p:spPr>
          <a:xfrm>
            <a:off x="5399584" y="214290"/>
            <a:ext cx="3744416" cy="19442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туча</a:t>
            </a:r>
            <a:endParaRPr lang="ru-RU" sz="4800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rot="5400000">
            <a:off x="5717573" y="2354865"/>
            <a:ext cx="1214446" cy="107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678566" y="2394004"/>
            <a:ext cx="648072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7181482" y="2319716"/>
            <a:ext cx="1000132" cy="7898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6396234" y="2390584"/>
            <a:ext cx="1357322" cy="1148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4" name="Picture 2" descr="http://im0-tub-ru.yandex.net/i?id=8499545-14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1142984"/>
            <a:ext cx="1676403" cy="1919545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000364" y="2928934"/>
            <a:ext cx="13163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белка</a:t>
            </a:r>
            <a:endParaRPr lang="ru-RU" sz="3600" dirty="0"/>
          </a:p>
        </p:txBody>
      </p:sp>
      <p:sp>
        <p:nvSpPr>
          <p:cNvPr id="26" name="TextBox 25"/>
          <p:cNvSpPr txBox="1"/>
          <p:nvPr/>
        </p:nvSpPr>
        <p:spPr>
          <a:xfrm>
            <a:off x="7572396" y="2928934"/>
            <a:ext cx="1326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дождь</a:t>
            </a:r>
            <a:endParaRPr lang="ru-RU" sz="3200" dirty="0"/>
          </a:p>
        </p:txBody>
      </p:sp>
      <p:pic>
        <p:nvPicPr>
          <p:cNvPr id="8200" name="Picture 8" descr="http://im5-tub-ru.yandex.net/i?id=400184028-21-72&amp;n=17"/>
          <p:cNvPicPr>
            <a:picLocks noChangeAspect="1" noChangeArrowheads="1"/>
          </p:cNvPicPr>
          <p:nvPr/>
        </p:nvPicPr>
        <p:blipFill>
          <a:blip r:embed="rId3"/>
          <a:srcRect r="33333"/>
          <a:stretch>
            <a:fillRect/>
          </a:stretch>
        </p:blipFill>
        <p:spPr bwMode="auto">
          <a:xfrm>
            <a:off x="214282" y="1643050"/>
            <a:ext cx="2214578" cy="3214710"/>
          </a:xfrm>
          <a:prstGeom prst="rect">
            <a:avLst/>
          </a:prstGeom>
          <a:noFill/>
        </p:spPr>
      </p:pic>
      <p:sp>
        <p:nvSpPr>
          <p:cNvPr id="36" name="TextBox 35"/>
          <p:cNvSpPr txBox="1"/>
          <p:nvPr/>
        </p:nvSpPr>
        <p:spPr>
          <a:xfrm>
            <a:off x="428596" y="4286256"/>
            <a:ext cx="1396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берёза</a:t>
            </a:r>
            <a:endParaRPr lang="ru-RU" sz="3200" dirty="0"/>
          </a:p>
        </p:txBody>
      </p:sp>
      <p:pic>
        <p:nvPicPr>
          <p:cNvPr id="8206" name="Picture 14" descr="http://im0-tub-ru.yandex.net/i?id=127094478-70-72&amp;n=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681624" cy="1586438"/>
          </a:xfrm>
          <a:prstGeom prst="rect">
            <a:avLst/>
          </a:prstGeom>
          <a:noFill/>
        </p:spPr>
      </p:pic>
      <p:sp>
        <p:nvSpPr>
          <p:cNvPr id="39" name="TextBox 38"/>
          <p:cNvSpPr txBox="1"/>
          <p:nvPr/>
        </p:nvSpPr>
        <p:spPr>
          <a:xfrm>
            <a:off x="1714480" y="571480"/>
            <a:ext cx="1418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солнце</a:t>
            </a:r>
            <a:endParaRPr lang="ru-RU" sz="3200" dirty="0"/>
          </a:p>
        </p:txBody>
      </p:sp>
      <p:pic>
        <p:nvPicPr>
          <p:cNvPr id="8208" name="Picture 16" descr="http://im5-tub-ru.yandex.net/i?id=338600020-03-72&amp;n=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56" y="3929066"/>
            <a:ext cx="1571636" cy="1234269"/>
          </a:xfrm>
          <a:prstGeom prst="rect">
            <a:avLst/>
          </a:prstGeom>
          <a:noFill/>
        </p:spPr>
      </p:pic>
      <p:sp>
        <p:nvSpPr>
          <p:cNvPr id="40" name="TextBox 39"/>
          <p:cNvSpPr txBox="1"/>
          <p:nvPr/>
        </p:nvSpPr>
        <p:spPr>
          <a:xfrm>
            <a:off x="0" y="5072074"/>
            <a:ext cx="2669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подберёзовик</a:t>
            </a:r>
            <a:endParaRPr lang="ru-RU" sz="3200" dirty="0"/>
          </a:p>
        </p:txBody>
      </p:sp>
      <p:pic>
        <p:nvPicPr>
          <p:cNvPr id="8210" name="Picture 18" descr="http://im6-tub-ru.yandex.net/i?id=331866269-45-72&amp;n=15"/>
          <p:cNvPicPr>
            <a:picLocks noChangeAspect="1" noChangeArrowheads="1"/>
          </p:cNvPicPr>
          <p:nvPr/>
        </p:nvPicPr>
        <p:blipFill>
          <a:blip r:embed="rId6"/>
          <a:srcRect t="33191" r="10345"/>
          <a:stretch>
            <a:fillRect/>
          </a:stretch>
        </p:blipFill>
        <p:spPr bwMode="auto">
          <a:xfrm>
            <a:off x="4143372" y="3929066"/>
            <a:ext cx="5000628" cy="1500198"/>
          </a:xfrm>
          <a:prstGeom prst="rect">
            <a:avLst/>
          </a:prstGeom>
          <a:noFill/>
        </p:spPr>
      </p:pic>
      <p:sp>
        <p:nvSpPr>
          <p:cNvPr id="42" name="TextBox 41"/>
          <p:cNvSpPr txBox="1"/>
          <p:nvPr/>
        </p:nvSpPr>
        <p:spPr>
          <a:xfrm>
            <a:off x="6072198" y="3571876"/>
            <a:ext cx="9865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река</a:t>
            </a:r>
            <a:endParaRPr lang="ru-RU" sz="3200" dirty="0"/>
          </a:p>
        </p:txBody>
      </p:sp>
      <p:sp>
        <p:nvSpPr>
          <p:cNvPr id="43" name="TextBox 42"/>
          <p:cNvSpPr txBox="1"/>
          <p:nvPr/>
        </p:nvSpPr>
        <p:spPr>
          <a:xfrm>
            <a:off x="1071538" y="5500702"/>
            <a:ext cx="70378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/>
              <a:t>Тепло и свет солнца, воздух, вода </a:t>
            </a:r>
          </a:p>
          <a:p>
            <a:r>
              <a:rPr lang="ru-RU" sz="3600" b="1" dirty="0" smtClean="0"/>
              <a:t>необходимы для жизни дерева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6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6-tub-ru.yandex.net/i?id=314509389-61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292080" y="4725144"/>
            <a:ext cx="216024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познания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1484784"/>
            <a:ext cx="216024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здоровья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04248" y="3284984"/>
            <a:ext cx="216024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доброты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4869160"/>
            <a:ext cx="3240360" cy="10801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Материалов для хозяйственной деятельности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3140968"/>
            <a:ext cx="216024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>Воздуха, пищи воды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19672" y="1484784"/>
            <a:ext cx="216024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красоты</a:t>
            </a:r>
            <a:endParaRPr lang="ru-RU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31840" y="3212976"/>
            <a:ext cx="3096344" cy="100811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Природа – источник…</a:t>
            </a:r>
            <a:endParaRPr lang="ru-RU" sz="2400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5436096" y="2564904"/>
            <a:ext cx="576064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>
            <a:off x="3059832" y="2564904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372200" y="378904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6200000" flipH="1">
            <a:off x="5400092" y="4329100"/>
            <a:ext cx="36004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3347864" y="4293096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>
            <a:off x="2627784" y="3717032"/>
            <a:ext cx="4320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kartinki-risunki.ru/sites/kartinki-risunki.ru/files/imagecache/th1/images/30/94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85720" y="357166"/>
            <a:ext cx="812754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00B050"/>
                </a:solidFill>
              </a:rPr>
              <a:t>Спасибо за внимание</a:t>
            </a:r>
            <a:endParaRPr lang="ru-RU" sz="6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Природа</vt:lpstr>
      <vt:lpstr>Слайд 2</vt:lpstr>
      <vt:lpstr>Слайд 3</vt:lpstr>
      <vt:lpstr>Природа</vt:lpstr>
      <vt:lpstr>Царства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</dc:title>
  <cp:lastModifiedBy>Оксана</cp:lastModifiedBy>
  <cp:revision>1</cp:revision>
  <dcterms:modified xsi:type="dcterms:W3CDTF">2012-09-11T14:12:16Z</dcterms:modified>
</cp:coreProperties>
</file>