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9" r:id="rId6"/>
    <p:sldId id="264" r:id="rId7"/>
    <p:sldId id="265" r:id="rId8"/>
    <p:sldId id="266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53" d="100"/>
          <a:sy n="53" d="100"/>
        </p:scale>
        <p:origin x="-9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AD1B0D-C36D-4218-B55D-DC804B0E8879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5221B-7218-4BEE-9550-846717E86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14CBFC-2B87-4B2B-AF40-EEA1F135595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10D91A-1AFF-45CB-933C-9AC6DD773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F6B2-8C80-4057-85AE-3F3304D2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0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A745-722F-4C97-BCAC-4F651DCCC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0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958D-C229-4876-889B-8356FA967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1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17B4E8-04C3-4983-8EB8-5BF2CE397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90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BE1D9D-39FA-4E65-B0F3-A58E2DF63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F23B93-FB59-41EF-8CFE-0DAC1983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0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30E540-7902-44FA-9587-EACE216AB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62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A704-3026-4458-A136-BBF6EAF27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8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6BB2A-FE3A-4BE8-96BE-9F39F180B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2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A85DC8-F897-4CF3-9F19-9A8F04335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7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2CD46F1-2239-411C-B53D-673F1CE37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9" r:id="rId2"/>
    <p:sldLayoutId id="2147483954" r:id="rId3"/>
    <p:sldLayoutId id="2147483955" r:id="rId4"/>
    <p:sldLayoutId id="2147483956" r:id="rId5"/>
    <p:sldLayoutId id="2147483957" r:id="rId6"/>
    <p:sldLayoutId id="2147483950" r:id="rId7"/>
    <p:sldLayoutId id="2147483958" r:id="rId8"/>
    <p:sldLayoutId id="2147483959" r:id="rId9"/>
    <p:sldLayoutId id="2147483951" r:id="rId10"/>
    <p:sldLayoutId id="21474839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9220" name="Picture 11" descr="C:\Users\DIMA\Pictures\1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4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55875" y="981075"/>
            <a:ext cx="54721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3300"/>
                </a:solidFill>
                <a:latin typeface="+mj-lt"/>
                <a:cs typeface="Aparajita" pitchFamily="34" charset="0"/>
              </a:rPr>
              <a:t>Не летает, не жужжит, 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3300"/>
                </a:solidFill>
                <a:latin typeface="+mj-lt"/>
                <a:cs typeface="Aparajita" pitchFamily="34" charset="0"/>
              </a:rPr>
              <a:t>Жук по улице бежит,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3300"/>
                </a:solidFill>
                <a:latin typeface="+mj-lt"/>
                <a:cs typeface="Aparajita" pitchFamily="34" charset="0"/>
              </a:rPr>
              <a:t>И горят в глазах жука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3300"/>
                </a:solidFill>
                <a:latin typeface="+mj-lt"/>
                <a:cs typeface="Aparajita" pitchFamily="34" charset="0"/>
              </a:rPr>
              <a:t>Два блестящих огонька. </a:t>
            </a:r>
          </a:p>
        </p:txBody>
      </p:sp>
      <p:sp>
        <p:nvSpPr>
          <p:cNvPr id="9222" name="WordArt 7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1944688" cy="4270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46815"/>
              </a:avLst>
            </a:prstTxWarp>
          </a:bodyPr>
          <a:lstStyle/>
          <a:p>
            <a:pPr algn="ctr"/>
            <a:r>
              <a:rPr lang="ru-RU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Impact"/>
              </a:rPr>
              <a:t>Загадка</a:t>
            </a:r>
            <a:endParaRPr lang="en-US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noFill/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17" name="Picture 11" descr="C:\Users\DIMA\Pictures\авт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89363"/>
            <a:ext cx="48974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-171450"/>
            <a:ext cx="5148262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995738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924300" y="5589588"/>
            <a:ext cx="5219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B050"/>
                </a:solidFill>
              </a:rPr>
              <a:t>Александр Федорович </a:t>
            </a:r>
            <a:r>
              <a:rPr lang="en-US" sz="3200" b="1" i="1">
                <a:solidFill>
                  <a:srgbClr val="00B050"/>
                </a:solidFill>
              </a:rPr>
              <a:t>           </a:t>
            </a:r>
            <a:r>
              <a:rPr lang="ru-RU" sz="3200" b="1" i="1">
                <a:solidFill>
                  <a:srgbClr val="00B050"/>
                </a:solidFill>
              </a:rPr>
              <a:t>Можайский</a:t>
            </a:r>
            <a:r>
              <a:rPr lang="en-US" sz="3200" b="1" i="1">
                <a:solidFill>
                  <a:srgbClr val="00B050"/>
                </a:solidFill>
              </a:rPr>
              <a:t>                  </a:t>
            </a:r>
            <a:endParaRPr lang="ru-RU" sz="3200" b="1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13100"/>
            <a:ext cx="43926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7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1944688" cy="4270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46815"/>
              </a:avLst>
            </a:prstTxWarp>
          </a:bodyPr>
          <a:lstStyle/>
          <a:p>
            <a:pPr algn="ctr"/>
            <a:r>
              <a:rPr lang="ru-RU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Impact"/>
              </a:rPr>
              <a:t>Загадка</a:t>
            </a:r>
            <a:endParaRPr lang="en-US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noFill/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187450" y="981075"/>
            <a:ext cx="676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Без разгона ввысь взлетает,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Стрекозу напоминает,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Отправляется в полет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Наш российский…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258888" y="18891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067175" y="148431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700338" y="184467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227763" y="26035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011863" y="1557338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380288" y="1700213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03800" y="234950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692275" y="36449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331913" y="21336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779838" y="4868863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156325" y="364490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763713" y="537368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79388" y="436562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227763" y="59436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348038" y="2852738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916238" y="57324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79388" y="263683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8101013" y="263683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555875" y="62071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500563" y="57324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4787900" y="42211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0244" name="Picture 8" descr="C:\Users\DIMA\Pictures\жел. доро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7416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Земля дрожит, силач бежит.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Тянет он за собой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Хвост огромный стальной.</a:t>
            </a:r>
          </a:p>
        </p:txBody>
      </p:sp>
      <p:sp>
        <p:nvSpPr>
          <p:cNvPr id="10246" name="WordArt 7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1944688" cy="4270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46815"/>
              </a:avLst>
            </a:prstTxWarp>
          </a:bodyPr>
          <a:lstStyle/>
          <a:p>
            <a:pPr algn="ctr"/>
            <a:r>
              <a:rPr lang="ru-RU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Impact"/>
              </a:rPr>
              <a:t>Загадка</a:t>
            </a:r>
            <a:endParaRPr lang="en-US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noFill/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19" name="Picture 9" descr="C:\Users\DIMA\Pictures\img1445693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691356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1268" name="Picture 11" descr="C:\Users\DIMA\Pictures\_6878_6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979613" y="981075"/>
            <a:ext cx="6769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Я в любое время года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И в любую непогоду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Очень быстро в час любой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Провезу вас под землей.</a:t>
            </a:r>
          </a:p>
        </p:txBody>
      </p:sp>
      <p:sp>
        <p:nvSpPr>
          <p:cNvPr id="11270" name="WordArt 7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1944688" cy="4270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46815"/>
              </a:avLst>
            </a:prstTxWarp>
          </a:bodyPr>
          <a:lstStyle/>
          <a:p>
            <a:pPr algn="ctr"/>
            <a:r>
              <a:rPr lang="ru-RU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Impact"/>
              </a:rPr>
              <a:t>Загадка</a:t>
            </a:r>
            <a:endParaRPr lang="en-US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noFill/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5130" name="Picture 10" descr="C:\Users\DIMA\Pictures\em_mod-0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149725"/>
            <a:ext cx="63373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2292" name="Picture 10" descr="C:\Users\DIMA\Pictures\image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484438" y="1341438"/>
            <a:ext cx="58324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Бежит по воде скоро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Без весел и мотора.</a:t>
            </a:r>
          </a:p>
        </p:txBody>
      </p:sp>
      <p:sp>
        <p:nvSpPr>
          <p:cNvPr id="12294" name="WordArt 7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1944688" cy="4270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46815"/>
              </a:avLst>
            </a:prstTxWarp>
          </a:bodyPr>
          <a:lstStyle/>
          <a:p>
            <a:pPr algn="ctr"/>
            <a:r>
              <a:rPr lang="ru-RU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Impact"/>
              </a:rPr>
              <a:t>Загадка</a:t>
            </a:r>
            <a:endParaRPr lang="en-US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noFill/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6155" name="Picture 11" descr="C:\Users\DIMA\Pictures\5f9b388d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7691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438" y="836613"/>
            <a:ext cx="2159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3492500" y="1412875"/>
            <a:ext cx="198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72000" y="1557338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76825" y="1557338"/>
            <a:ext cx="401638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580063" y="1557338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067175" y="1557338"/>
            <a:ext cx="403225" cy="382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	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084888" y="1557338"/>
            <a:ext cx="401637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67175" y="1557338"/>
            <a:ext cx="244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      П     И      Ц     А   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067175" y="2060575"/>
            <a:ext cx="403225" cy="382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572000" y="2060575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076825" y="2060575"/>
            <a:ext cx="401638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563938" y="2060575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6" name="TextBox 23"/>
          <p:cNvSpPr txBox="1">
            <a:spLocks noChangeArrowheads="1"/>
          </p:cNvSpPr>
          <p:nvPr/>
        </p:nvSpPr>
        <p:spPr bwMode="auto">
          <a:xfrm>
            <a:off x="3530600" y="2055813"/>
            <a:ext cx="197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  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63938" y="20605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Ф      А     Р      А 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4067175" y="2565400"/>
            <a:ext cx="403225" cy="382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4572000" y="2565400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5076825" y="2565400"/>
            <a:ext cx="401638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5580063" y="2565400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6084888" y="2565400"/>
            <a:ext cx="401637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067175" y="2565400"/>
            <a:ext cx="244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     Е      Т      Р     О</a:t>
            </a: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3563938" y="3068638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4067175" y="3068638"/>
            <a:ext cx="403225" cy="382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4572000" y="3068638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5076825" y="3068638"/>
            <a:ext cx="401638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5580063" y="3068638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6084888" y="3068638"/>
            <a:ext cx="401637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6588125" y="3068638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3563938" y="3068638"/>
            <a:ext cx="345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      О     Р      А      Б     Л      Ь</a:t>
            </a:r>
          </a:p>
        </p:txBody>
      </p:sp>
      <p:sp>
        <p:nvSpPr>
          <p:cNvPr id="117" name="Прямоугольник 116"/>
          <p:cNvSpPr/>
          <p:nvPr/>
        </p:nvSpPr>
        <p:spPr bwMode="auto">
          <a:xfrm>
            <a:off x="3059113" y="3573463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3563938" y="3573463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 bwMode="auto">
          <a:xfrm>
            <a:off x="4067175" y="3573463"/>
            <a:ext cx="403225" cy="382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4572000" y="3573463"/>
            <a:ext cx="403225" cy="382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3059113" y="3573463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      У      Л     Ь</a:t>
            </a:r>
          </a:p>
        </p:txBody>
      </p:sp>
      <p:sp>
        <p:nvSpPr>
          <p:cNvPr id="122" name="Прямоугольник 121"/>
          <p:cNvSpPr/>
          <p:nvPr/>
        </p:nvSpPr>
        <p:spPr bwMode="auto">
          <a:xfrm>
            <a:off x="2555875" y="4076700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3059113" y="4076700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3563938" y="4076700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Прямоугольник 124"/>
          <p:cNvSpPr/>
          <p:nvPr/>
        </p:nvSpPr>
        <p:spPr bwMode="auto">
          <a:xfrm>
            <a:off x="4067175" y="4076700"/>
            <a:ext cx="403225" cy="382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4572000" y="4076700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Прямоугольник 126"/>
          <p:cNvSpPr/>
          <p:nvPr/>
        </p:nvSpPr>
        <p:spPr bwMode="auto">
          <a:xfrm>
            <a:off x="5076825" y="4076700"/>
            <a:ext cx="401638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2555875" y="4076700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      О      Л     Е     С      А</a:t>
            </a: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2051050" y="4581525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2555875" y="4581525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3059113" y="4581525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3563938" y="4581525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4067175" y="4581525"/>
            <a:ext cx="403225" cy="382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4572000" y="4581525"/>
            <a:ext cx="403225" cy="382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 rot="10800000" flipV="1">
            <a:off x="2051050" y="459581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      А      К     Е      Т      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108" grpId="0"/>
      <p:bldP spid="116" grpId="0"/>
      <p:bldP spid="121" grpId="0"/>
      <p:bldP spid="128" grpId="0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860800"/>
            <a:ext cx="56657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68538" y="6092825"/>
            <a:ext cx="5183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B0F0"/>
                </a:solidFill>
              </a:rPr>
              <a:t>Братья Монгольфье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187450" y="549275"/>
            <a:ext cx="633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Первый дирижабль. 1852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171450"/>
            <a:ext cx="4427537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6113463"/>
            <a:ext cx="424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B0F0"/>
                </a:solidFill>
              </a:rPr>
              <a:t>Леонардо да Винчи 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4932363" y="6092825"/>
            <a:ext cx="421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FF0000"/>
                </a:solidFill>
              </a:rPr>
              <a:t>       </a:t>
            </a:r>
            <a:r>
              <a:rPr lang="ru-RU" sz="2400" b="1" i="1">
                <a:solidFill>
                  <a:srgbClr val="FF0000"/>
                </a:solidFill>
              </a:rPr>
              <a:t>Первая модель </a:t>
            </a:r>
            <a:r>
              <a:rPr lang="en-US" sz="2400" b="1" i="1">
                <a:solidFill>
                  <a:srgbClr val="FF0000"/>
                </a:solidFill>
              </a:rPr>
              <a:t>  </a:t>
            </a:r>
            <a:r>
              <a:rPr lang="ru-RU" sz="2400" b="1" i="1">
                <a:solidFill>
                  <a:srgbClr val="FF0000"/>
                </a:solidFill>
              </a:rPr>
              <a:t>летательного аппарата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495</TotalTime>
  <Words>139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Lucida Sans Unicode</vt:lpstr>
      <vt:lpstr>Wingdings 3</vt:lpstr>
      <vt:lpstr>Verdana</vt:lpstr>
      <vt:lpstr>Wingdings 2</vt:lpstr>
      <vt:lpstr>Calibri</vt:lpstr>
      <vt:lpstr>Aparajita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DJ_Diesel</dc:creator>
  <cp:lastModifiedBy>lili</cp:lastModifiedBy>
  <cp:revision>50</cp:revision>
  <dcterms:created xsi:type="dcterms:W3CDTF">2010-05-12T15:40:00Z</dcterms:created>
  <dcterms:modified xsi:type="dcterms:W3CDTF">2012-09-10T19:45:17Z</dcterms:modified>
</cp:coreProperties>
</file>