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DAFF"/>
    <a:srgbClr val="FF5050"/>
    <a:srgbClr val="D0D42C"/>
    <a:srgbClr val="00924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11.10.2012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214282" y="0"/>
            <a:ext cx="8715436" cy="6715148"/>
          </a:xfrm>
          <a:prstGeom prst="round2DiagRect">
            <a:avLst>
              <a:gd name="adj1" fmla="val 16667"/>
              <a:gd name="adj2" fmla="val 0"/>
            </a:avLst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5214974" cy="5207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Научно – исследовательская работа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500034" y="1000108"/>
            <a:ext cx="4572032" cy="221457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9242"/>
                </a:solidFill>
                <a:latin typeface="Bookman Old Style" pitchFamily="18" charset="0"/>
              </a:rPr>
              <a:t>«Условия </a:t>
            </a:r>
          </a:p>
          <a:p>
            <a:pPr algn="ctr"/>
            <a:r>
              <a:rPr lang="ru-RU" sz="3200" b="1" dirty="0" smtClean="0">
                <a:solidFill>
                  <a:srgbClr val="009242"/>
                </a:solidFill>
                <a:latin typeface="Bookman Old Style" pitchFamily="18" charset="0"/>
              </a:rPr>
              <a:t>жизни растений </a:t>
            </a:r>
          </a:p>
          <a:p>
            <a:pPr algn="ctr"/>
            <a:r>
              <a:rPr lang="ru-RU" sz="3200" b="1" dirty="0" smtClean="0">
                <a:solidFill>
                  <a:srgbClr val="009242"/>
                </a:solidFill>
                <a:latin typeface="Bookman Old Style" pitchFamily="18" charset="0"/>
              </a:rPr>
              <a:t>на Земле»</a:t>
            </a:r>
            <a:endParaRPr lang="ru-RU" sz="3200" b="1" dirty="0">
              <a:solidFill>
                <a:srgbClr val="009242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14282" y="214290"/>
            <a:ext cx="864399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Через 2 дня в горшке на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 поверхности почвы появились  сложенные вместе семядоли, которые быстро развернулись  и сбросили семенную кожуру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, а семечки №2 на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 Narrow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подоконнике, №1и №2 в холодильнике на синем блюдечке остались без изменений.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 Narrow" pitchFamily="34" charset="0"/>
            </a:endParaRPr>
          </a:p>
        </p:txBody>
      </p:sp>
      <p:pic>
        <p:nvPicPr>
          <p:cNvPr id="3" name="Рисунок 2" descr="F:\огурцы\7\CIMG9413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14414" y="1428736"/>
            <a:ext cx="6643734" cy="5143536"/>
          </a:xfrm>
          <a:prstGeom prst="round2Diag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:\огурцы\8\CIMG9377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71538" y="1643050"/>
            <a:ext cx="6715172" cy="4929222"/>
          </a:xfrm>
          <a:prstGeom prst="round2Diag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00034" y="285728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Через  6  дней после появления всходов образовались 2 настоящих листочка. На подоконнике семена №2  и в холодильнике №1и №2 были в прежнем состоянии. 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57166"/>
            <a:ext cx="82153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Через несколько дней </a:t>
            </a:r>
          </a:p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растение приобрело ещё два новых листика.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Рисунок 2" descr="F:\огурцы\9\CIMG9382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00100" y="1357298"/>
            <a:ext cx="7215238" cy="5000660"/>
          </a:xfrm>
          <a:prstGeom prst="snip2Diag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:\огурцы\10\CIMG9387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14414" y="1571612"/>
            <a:ext cx="7072362" cy="4929222"/>
          </a:xfrm>
          <a:prstGeom prst="snip2Diag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928662" y="214290"/>
            <a:ext cx="7429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Как только появились четыре настоящих листочка, растение  выбросило усик,</a:t>
            </a:r>
          </a:p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 значит,  оно растёт  и развивается. 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00042"/>
            <a:ext cx="8001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Чтобы росток не пропал зря, я высадил его на грядку.</a:t>
            </a:r>
            <a:r>
              <a:rPr lang="ru-RU" sz="240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Рисунок 2" descr="I:\огурцы1\CIMG9436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00100" y="1142984"/>
            <a:ext cx="7072361" cy="5357849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14348" y="1500174"/>
            <a:ext cx="7429552" cy="4929222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642910" y="285728"/>
            <a:ext cx="78581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Вывод: для нормального развития растений необходимы </a:t>
            </a:r>
            <a:r>
              <a:rPr lang="ru-RU" sz="2400" dirty="0" smtClean="0">
                <a:solidFill>
                  <a:srgbClr val="FF5050"/>
                </a:solidFill>
              </a:rPr>
              <a:t>солнце, </a:t>
            </a:r>
            <a:r>
              <a:rPr lang="ru-RU" sz="2400" dirty="0" smtClean="0">
                <a:solidFill>
                  <a:srgbClr val="FFC000"/>
                </a:solidFill>
              </a:rPr>
              <a:t>тепло,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rgbClr val="71DAFF"/>
                </a:solidFill>
              </a:rPr>
              <a:t>воздух,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rgbClr val="0070C0"/>
                </a:solidFill>
              </a:rPr>
              <a:t>вода. 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5214942" y="1714488"/>
            <a:ext cx="4357718" cy="766762"/>
          </a:xfr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HeroicExtremeRightFacing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solidFill>
                  <a:srgbClr val="00B050"/>
                </a:solidFill>
              </a:rPr>
              <a:t>Спасибо за внимание!</a:t>
            </a:r>
            <a:endParaRPr lang="ru-RU" sz="4800" dirty="0">
              <a:solidFill>
                <a:srgbClr val="00B050"/>
              </a:solidFill>
            </a:endParaRPr>
          </a:p>
        </p:txBody>
      </p:sp>
      <p:pic>
        <p:nvPicPr>
          <p:cNvPr id="6" name="Содержимое 5" descr="сканирование0001.jpg"/>
          <p:cNvPicPr>
            <a:picLocks noGrp="1" noChangeAspect="1"/>
          </p:cNvPicPr>
          <p:nvPr>
            <p:ph idx="4294967295"/>
          </p:nvPr>
        </p:nvPicPr>
        <p:blipFill>
          <a:blip r:embed="rId2" cstate="screen"/>
          <a:stretch>
            <a:fillRect/>
          </a:stretch>
        </p:blipFill>
        <p:spPr>
          <a:xfrm>
            <a:off x="642910" y="214291"/>
            <a:ext cx="3299014" cy="4929222"/>
          </a:xfrm>
          <a:ln w="38100">
            <a:solidFill>
              <a:srgbClr val="FFFF00"/>
            </a:solidFill>
          </a:ln>
        </p:spPr>
      </p:pic>
      <p:pic>
        <p:nvPicPr>
          <p:cNvPr id="23555" name="Picture 3" descr="D:\Новая папка\школьная\Копилка\анимация\блестяшка.gif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786446" y="3929066"/>
            <a:ext cx="3000396" cy="2515957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42910" y="5500702"/>
            <a:ext cx="35004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Руководитель работы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</a:p>
          <a:p>
            <a:pPr algn="ctr"/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</a:rPr>
              <a:t>Ясько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Ольга Викторовна,</a:t>
            </a:r>
          </a:p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учитель начальных классов</a:t>
            </a:r>
          </a:p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МБОУ СОШ № 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:\огурцы\4\CIMG9366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20" y="785794"/>
            <a:ext cx="4429156" cy="4786346"/>
          </a:xfrm>
          <a:prstGeom prst="round2Diag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5000628" y="3000372"/>
            <a:ext cx="3843334" cy="27146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mtClean="0">
                <a:solidFill>
                  <a:schemeClr val="accent6">
                    <a:lumMod val="75000"/>
                  </a:schemeClr>
                </a:solidFill>
              </a:rPr>
              <a:t>Васильченко </a:t>
            </a:r>
            <a:r>
              <a:rPr lang="ru-RU" smtClean="0">
                <a:solidFill>
                  <a:schemeClr val="accent6">
                    <a:lumMod val="75000"/>
                  </a:schemeClr>
                </a:solidFill>
              </a:rPr>
              <a:t>Данил, 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ученик 3 «В» класса МБОУ СОШ № 18.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Мы решили  понаблюдать за ростом  огурца.</a:t>
            </a:r>
            <a:b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71538" y="1285860"/>
            <a:ext cx="7215238" cy="5286412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14414" y="285728"/>
            <a:ext cx="64624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попытался прорастить семечки и из жёлтого,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из зелёного огурцов.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42976" y="1428736"/>
            <a:ext cx="6643734" cy="5072097"/>
          </a:xfrm>
          <a:prstGeom prst="round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357166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Семечкам надо создать разные условия, </a:t>
            </a:r>
          </a:p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поэтому я взял синее блюдце, положил на него семена №1 и №2 и поставил в холодильник. 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Рисунок 2" descr="F:\огурцы\3\CIMG9362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28662" y="1643050"/>
            <a:ext cx="7072362" cy="5000660"/>
          </a:xfrm>
          <a:prstGeom prst="round2Diag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:\огурцы\2\CIMG9359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28662" y="1214422"/>
            <a:ext cx="7215238" cy="5214974"/>
          </a:xfrm>
          <a:prstGeom prst="round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85720" y="214290"/>
            <a:ext cx="8858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Я их замочил, а чтобы не перепутать семена - пронумеровал:</a:t>
            </a:r>
          </a:p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 №1 – из жёлтого огурца, №2 – из зелёного. 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:\огурцы\4\CIMG9366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85852" y="1500174"/>
            <a:ext cx="6715172" cy="4857784"/>
          </a:xfrm>
          <a:prstGeom prst="round2Diag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642910" y="642918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На  зелёное  - такие же семена, но определил им место на подоконнике, </a:t>
            </a:r>
          </a:p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где всегда солнечно. 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57158" y="142852"/>
            <a:ext cx="835824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Зная, что без полива никакие семена не прорастут, я,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когда нужно, увлажнял их.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Через 4 дня в зелёной тарелке на подоконнике появились росточки под №1, а под №2 остались прежними.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14414" y="1785926"/>
            <a:ext cx="6643734" cy="4714908"/>
          </a:xfrm>
          <a:prstGeom prst="snip1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:\огурцы\6\CIMG9403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42976" y="1714488"/>
            <a:ext cx="6715171" cy="4857784"/>
          </a:xfrm>
          <a:prstGeom prst="snip1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71472" y="357166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Чтобы опыт продолжался, </a:t>
            </a:r>
          </a:p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я посадил проросшее семя в горшочек </a:t>
            </a:r>
          </a:p>
          <a:p>
            <a:pPr algn="ct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и регулярно его поливал. 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</TotalTime>
  <Words>317</Words>
  <Application>Microsoft Office PowerPoint</Application>
  <PresentationFormat>Экран (4:3)</PresentationFormat>
  <Paragraphs>37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Научно – исследовательская работа</vt:lpstr>
      <vt:lpstr>Слайд 2</vt:lpstr>
      <vt:lpstr>Мы решили  понаблюдать за ростом  огурца.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Научно – исследовательская работа</dc:title>
  <cp:lastModifiedBy>SamLab.ws</cp:lastModifiedBy>
  <cp:revision>7</cp:revision>
  <dcterms:modified xsi:type="dcterms:W3CDTF">2012-10-11T03:59:10Z</dcterms:modified>
</cp:coreProperties>
</file>