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B04A86-8554-4548-B57B-B069029526D9}" type="datetimeFigureOut">
              <a:rPr lang="ru-RU" smtClean="0"/>
              <a:pPr/>
              <a:t>29.09.2012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54921B-5517-4C90-999A-A1C749B24EB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14554"/>
            <a:ext cx="8243918" cy="2357454"/>
          </a:xfrm>
        </p:spPr>
        <p:txBody>
          <a:bodyPr>
            <a:noAutofit/>
          </a:bodyPr>
          <a:lstStyle/>
          <a:p>
            <a:pPr algn="r"/>
            <a:r>
              <a:rPr lang="ru-RU" sz="3600" dirty="0" smtClean="0">
                <a:solidFill>
                  <a:srgbClr val="0070C0"/>
                </a:solidFill>
              </a:rPr>
              <a:t>ПРАКТИЧЕСКАЯ РАБОТА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« Измеряем температуру»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 по природоведению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2 класс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7558118" cy="171451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ГБОУ ММГ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учитель: Подшибякина О. А.</a:t>
            </a:r>
            <a:endParaRPr lang="en-US" sz="2400" dirty="0">
              <a:solidFill>
                <a:srgbClr val="002060"/>
              </a:solidFill>
            </a:endParaRPr>
          </a:p>
          <a:p>
            <a:pPr algn="ctr"/>
            <a:r>
              <a:rPr lang="en-US" sz="2400" dirty="0" smtClean="0">
                <a:solidFill>
                  <a:srgbClr val="002060"/>
                </a:solidFill>
              </a:rPr>
              <a:t>2012 – 2013 </a:t>
            </a:r>
            <a:r>
              <a:rPr lang="ru-RU" sz="2400" dirty="0" smtClean="0">
                <a:solidFill>
                  <a:srgbClr val="002060"/>
                </a:solidFill>
              </a:rPr>
              <a:t>учебный год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Михаил\Desktop\термометр\zhara_temperatura_termomet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3500462" cy="18970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379730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2060"/>
                </a:solidFill>
              </a:rPr>
              <a:t>Цель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r>
              <a:rPr lang="ru-RU" sz="2000" dirty="0" smtClean="0">
                <a:solidFill>
                  <a:srgbClr val="002060"/>
                </a:solidFill>
              </a:rPr>
              <a:t> познакомить с различными термометрами, учиться измерять температуру при помощи термометра.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Оборудование:</a:t>
            </a:r>
            <a:r>
              <a:rPr lang="ru-RU" sz="2000" dirty="0" smtClean="0">
                <a:solidFill>
                  <a:srgbClr val="002060"/>
                </a:solidFill>
              </a:rPr>
              <a:t> уличный термометр, комнатный и водный термометры; учебник «Окружающий мир 2 класс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Плешаков А. А.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122" name="Picture 2" descr="C:\Users\Михаил\Desktop\термометр\87_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071942"/>
            <a:ext cx="2286016" cy="2571768"/>
          </a:xfrm>
          <a:prstGeom prst="rect">
            <a:avLst/>
          </a:prstGeom>
          <a:noFill/>
        </p:spPr>
      </p:pic>
      <p:pic>
        <p:nvPicPr>
          <p:cNvPr id="5123" name="Picture 3" descr="C:\Users\Михаил\Desktop\термометр\b2_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143380"/>
            <a:ext cx="2071702" cy="2500330"/>
          </a:xfrm>
          <a:prstGeom prst="rect">
            <a:avLst/>
          </a:prstGeom>
          <a:noFill/>
        </p:spPr>
      </p:pic>
      <p:pic>
        <p:nvPicPr>
          <p:cNvPr id="5124" name="Picture 4" descr="C:\Users\Михаил\Desktop\термометр\e7d72260eb9cab3c1b24a2aa6cb47746_2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428604"/>
            <a:ext cx="2857520" cy="19594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5440378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Ход работы: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1. Измерь температуру воды.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2.Измерь температуру воздуха.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3. Измерь температуру тела.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4. Запиши результат в тетрадь.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Михаил\Desktop\термометр\tds4b_aquarium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5786478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</p:spPr>
        <p:txBody>
          <a:bodyPr/>
          <a:lstStyle/>
          <a:p>
            <a:r>
              <a:rPr lang="ru-RU" dirty="0" smtClean="0"/>
              <a:t>          1</a:t>
            </a:r>
            <a:r>
              <a:rPr lang="ru-RU" dirty="0" smtClean="0"/>
              <a:t>. Определи части термометра.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Михаил\Desktop\термометр\ts10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000250"/>
            <a:ext cx="2857519" cy="41433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928802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Стеклянная трубка, наполненная жидкостью.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3357562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Шкала.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572000" y="2357430"/>
            <a:ext cx="1928826" cy="78581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786050" y="3571876"/>
            <a:ext cx="3929090" cy="14287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rgbClr val="002060"/>
                </a:solidFill>
              </a:rPr>
              <a:t>2. Измерь </a:t>
            </a:r>
            <a:r>
              <a:rPr lang="ru-RU" b="1" dirty="0" smtClean="0">
                <a:solidFill>
                  <a:srgbClr val="002060"/>
                </a:solidFill>
              </a:rPr>
              <a:t>температуру воды: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Горячая вода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Холодная вода</a:t>
            </a:r>
          </a:p>
          <a:p>
            <a:endParaRPr lang="ru-RU" dirty="0"/>
          </a:p>
        </p:txBody>
      </p:sp>
      <p:pic>
        <p:nvPicPr>
          <p:cNvPr id="2050" name="Picture 2" descr="C:\Users\Михаил\Desktop\термометр\88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14282" y="150436"/>
            <a:ext cx="950022" cy="1714512"/>
          </a:xfrm>
          <a:prstGeom prst="rect">
            <a:avLst/>
          </a:prstGeom>
          <a:noFill/>
        </p:spPr>
      </p:pic>
      <p:pic>
        <p:nvPicPr>
          <p:cNvPr id="1026" name="Picture 2" descr="C:\Users\Михаил\Desktop\термометр\p-06b-2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614613"/>
            <a:ext cx="7286676" cy="40619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3. Измерь температуру воздуха: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улице: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      В классе:</a:t>
            </a:r>
            <a:endParaRPr lang="ru-RU" dirty="0"/>
          </a:p>
        </p:txBody>
      </p:sp>
      <p:pic>
        <p:nvPicPr>
          <p:cNvPr id="3074" name="Picture 2" descr="C:\Users\Михаил\Desktop\термометр\okonnyi-tb3m1-isp-1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00438"/>
            <a:ext cx="3000364" cy="3143272"/>
          </a:xfrm>
          <a:prstGeom prst="rect">
            <a:avLst/>
          </a:prstGeom>
          <a:noFill/>
        </p:spPr>
      </p:pic>
      <p:pic>
        <p:nvPicPr>
          <p:cNvPr id="3075" name="Picture 3" descr="C:\Users\Михаил\Desktop\термометр\1593_slide_photo_4d872f3eca2e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643050"/>
            <a:ext cx="2428892" cy="3500462"/>
          </a:xfrm>
          <a:prstGeom prst="rect">
            <a:avLst/>
          </a:prstGeom>
          <a:noFill/>
        </p:spPr>
      </p:pic>
      <p:pic>
        <p:nvPicPr>
          <p:cNvPr id="5" name="Picture 2" descr="http://makingmagic.ru/wp-content/gallery/osen/osen-foto-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61032" y="1571612"/>
            <a:ext cx="1910951" cy="2547934"/>
          </a:xfrm>
          <a:prstGeom prst="rect">
            <a:avLst/>
          </a:prstGeom>
          <a:noFill/>
        </p:spPr>
      </p:pic>
      <p:pic>
        <p:nvPicPr>
          <p:cNvPr id="6" name="Picture 3" descr="C:\Users\Михаил\Desktop\p64_tmphvdrad_html_62567db9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643446"/>
            <a:ext cx="2357454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4. Измерь температуру тела: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C:\Users\Михаил\Desktop\термометр\x_b00a2656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4143404" cy="4572032"/>
          </a:xfrm>
          <a:prstGeom prst="rect">
            <a:avLst/>
          </a:prstGeom>
          <a:noFill/>
        </p:spPr>
      </p:pic>
      <p:pic>
        <p:nvPicPr>
          <p:cNvPr id="4099" name="Picture 3" descr="C:\Users\Михаил\Desktop\термометр\aec0a9c471e6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714620"/>
            <a:ext cx="4071966" cy="24193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66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ПРАКТИЧЕСКАЯ РАБОТА « Измеряем температуру»  по природоведению 2 класс</vt:lpstr>
      <vt:lpstr> Цель: познакомить с различными термометрами, учиться измерять температуру при помощи термометра. Оборудование: уличный термометр, комнатный и водный термометры; учебник «Окружающий мир 2 класс»  Плешаков А. А. </vt:lpstr>
      <vt:lpstr>Ход работы:  1. Измерь температуру воды.  2.Измерь температуру воздуха.  3. Измерь температуру тела.  4. Запиши результат в тетрадь.</vt:lpstr>
      <vt:lpstr>          1. Определи части термометра.</vt:lpstr>
      <vt:lpstr>2. Измерь температуру воды:</vt:lpstr>
      <vt:lpstr>3. Измерь температуру воздуха:</vt:lpstr>
      <vt:lpstr>4. Измерь температуру тела: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по природоведению 2 класс</dc:title>
  <dc:creator>Михаил</dc:creator>
  <cp:lastModifiedBy>Михаил</cp:lastModifiedBy>
  <cp:revision>45</cp:revision>
  <dcterms:created xsi:type="dcterms:W3CDTF">2012-09-27T13:59:56Z</dcterms:created>
  <dcterms:modified xsi:type="dcterms:W3CDTF">2012-09-29T07:15:05Z</dcterms:modified>
</cp:coreProperties>
</file>