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C94-C901-4750-BC39-1C123472CBC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172A-EC7C-4C05-A74D-89EF1DD41E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C94-C901-4750-BC39-1C123472CBC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172A-EC7C-4C05-A74D-89EF1DD41E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C94-C901-4750-BC39-1C123472CBC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172A-EC7C-4C05-A74D-89EF1DD41E0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C94-C901-4750-BC39-1C123472CBC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172A-EC7C-4C05-A74D-89EF1DD41E0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C94-C901-4750-BC39-1C123472CBC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172A-EC7C-4C05-A74D-89EF1DD41E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C94-C901-4750-BC39-1C123472CBC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172A-EC7C-4C05-A74D-89EF1DD41E0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C94-C901-4750-BC39-1C123472CBC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172A-EC7C-4C05-A74D-89EF1DD41E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C94-C901-4750-BC39-1C123472CBC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172A-EC7C-4C05-A74D-89EF1DD41E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C94-C901-4750-BC39-1C123472CBC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172A-EC7C-4C05-A74D-89EF1DD41E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C94-C901-4750-BC39-1C123472CBC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172A-EC7C-4C05-A74D-89EF1DD41E0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9C94-C901-4750-BC39-1C123472CBC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172A-EC7C-4C05-A74D-89EF1DD41E0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B979C94-C901-4750-BC39-1C123472CBC4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E5D172A-EC7C-4C05-A74D-89EF1DD41E0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7772400" cy="25922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ТЕСТ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РАЗНООБРАЗИЕ И ЖИЗНЬ ЖИВОТНЫХ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Учитель начальных  классов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Савичева  О.Н.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 МБОУ  СОШ   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     с. </a:t>
            </a:r>
            <a:r>
              <a:rPr lang="ru-RU" sz="3200" b="1" dirty="0" err="1" smtClean="0">
                <a:solidFill>
                  <a:srgbClr val="002060"/>
                </a:solidFill>
              </a:rPr>
              <a:t>Тавтиманово</a:t>
            </a:r>
            <a:r>
              <a:rPr lang="ru-RU" sz="3200" b="1" dirty="0" smtClean="0">
                <a:solidFill>
                  <a:srgbClr val="002060"/>
                </a:solidFill>
              </a:rPr>
              <a:t>                                         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73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C00000"/>
                </a:solidFill>
              </a:rPr>
              <a:t>1.Как </a:t>
            </a:r>
            <a:r>
              <a:rPr lang="ru-RU" sz="4400" b="1" dirty="0">
                <a:solidFill>
                  <a:srgbClr val="C00000"/>
                </a:solidFill>
              </a:rPr>
              <a:t>называется наука </a:t>
            </a:r>
            <a:endParaRPr lang="ru-RU" sz="4400" b="1" dirty="0" smtClean="0">
              <a:solidFill>
                <a:srgbClr val="C00000"/>
              </a:solidFill>
            </a:endParaRPr>
          </a:p>
          <a:p>
            <a:pPr lvl="0" algn="ctr"/>
            <a:r>
              <a:rPr lang="ru-RU" sz="4400" b="1" dirty="0" smtClean="0">
                <a:solidFill>
                  <a:srgbClr val="C00000"/>
                </a:solidFill>
              </a:rPr>
              <a:t>о </a:t>
            </a:r>
            <a:r>
              <a:rPr lang="ru-RU" sz="4400" b="1" dirty="0">
                <a:solidFill>
                  <a:srgbClr val="C00000"/>
                </a:solidFill>
              </a:rPr>
              <a:t>животных? </a:t>
            </a:r>
            <a:endParaRPr lang="ru-RU" sz="4400" b="1" dirty="0" smtClean="0">
              <a:solidFill>
                <a:srgbClr val="C00000"/>
              </a:solidFill>
            </a:endParaRPr>
          </a:p>
          <a:p>
            <a:pPr lvl="0"/>
            <a:r>
              <a:rPr lang="ru-RU" sz="4400" dirty="0" smtClean="0"/>
              <a:t>а</a:t>
            </a:r>
            <a:r>
              <a:rPr lang="ru-RU" sz="4400" dirty="0"/>
              <a:t>) зоология</a:t>
            </a:r>
            <a:r>
              <a:rPr lang="ru-RU" sz="4400" dirty="0" smtClean="0"/>
              <a:t>;</a:t>
            </a:r>
          </a:p>
          <a:p>
            <a:pPr lvl="0"/>
            <a:endParaRPr lang="ru-RU" sz="4400" dirty="0"/>
          </a:p>
          <a:p>
            <a:r>
              <a:rPr lang="ru-RU" sz="4400" dirty="0"/>
              <a:t>б) ботаника</a:t>
            </a:r>
            <a:r>
              <a:rPr lang="ru-RU" sz="4400" dirty="0" smtClean="0"/>
              <a:t>;</a:t>
            </a:r>
          </a:p>
          <a:p>
            <a:endParaRPr lang="ru-RU" sz="4400" dirty="0"/>
          </a:p>
          <a:p>
            <a:r>
              <a:rPr lang="ru-RU" sz="4400" dirty="0"/>
              <a:t>в) анатомия.</a:t>
            </a:r>
          </a:p>
        </p:txBody>
      </p:sp>
    </p:spTree>
    <p:extLst>
      <p:ext uri="{BB962C8B-B14F-4D97-AF65-F5344CB8AC3E}">
        <p14:creationId xmlns:p14="http://schemas.microsoft.com/office/powerpoint/2010/main" val="202084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18" y="1052736"/>
            <a:ext cx="8997399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2.Животные –это……</a:t>
            </a:r>
          </a:p>
          <a:p>
            <a:endParaRPr lang="ru-RU" sz="4000" dirty="0" smtClean="0">
              <a:solidFill>
                <a:srgbClr val="C00000"/>
              </a:solidFill>
            </a:endParaRPr>
          </a:p>
          <a:p>
            <a:r>
              <a:rPr lang="ru-RU" sz="2800" dirty="0"/>
              <a:t>а</a:t>
            </a:r>
            <a:r>
              <a:rPr lang="ru-RU" sz="2800" dirty="0" smtClean="0"/>
              <a:t>)  птицы, звери, насекомые, рыбы, ящерицы, змеи, </a:t>
            </a:r>
          </a:p>
          <a:p>
            <a:r>
              <a:rPr lang="ru-RU" sz="2800" dirty="0" smtClean="0"/>
              <a:t>черепахи, лягушки, черви;</a:t>
            </a:r>
          </a:p>
          <a:p>
            <a:endParaRPr lang="ru-RU" sz="2800" dirty="0" smtClean="0"/>
          </a:p>
          <a:p>
            <a:r>
              <a:rPr lang="ru-RU" sz="2800" dirty="0"/>
              <a:t>б</a:t>
            </a:r>
            <a:r>
              <a:rPr lang="ru-RU" sz="2800" dirty="0" smtClean="0"/>
              <a:t>) птицы, звери, насекомые, рыбы, ящерицы, змеи , </a:t>
            </a:r>
          </a:p>
          <a:p>
            <a:r>
              <a:rPr lang="ru-RU" sz="2800" dirty="0" smtClean="0"/>
              <a:t>лягушки, растения, грибы, микробы;</a:t>
            </a:r>
          </a:p>
          <a:p>
            <a:endParaRPr lang="ru-RU" sz="2800" dirty="0" smtClean="0"/>
          </a:p>
          <a:p>
            <a:r>
              <a:rPr lang="ru-RU" sz="2800" dirty="0"/>
              <a:t>в</a:t>
            </a:r>
            <a:r>
              <a:rPr lang="ru-RU" sz="2800" dirty="0" smtClean="0"/>
              <a:t>) человек , птицы, звери, насекомые, рыбы, растения,</a:t>
            </a:r>
          </a:p>
          <a:p>
            <a:r>
              <a:rPr lang="ru-RU" sz="2800" dirty="0"/>
              <a:t>г</a:t>
            </a:r>
            <a:r>
              <a:rPr lang="ru-RU" sz="2800" dirty="0" smtClean="0"/>
              <a:t>рибы, микробы.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20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843"/>
            <a:ext cx="864096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3. </a:t>
            </a:r>
            <a:r>
              <a:rPr lang="ru-RU" sz="3200" b="1" dirty="0">
                <a:solidFill>
                  <a:srgbClr val="C00000"/>
                </a:solidFill>
              </a:rPr>
              <a:t>Какие группы животных существуют? 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endParaRPr lang="ru-RU" b="1" dirty="0" smtClean="0"/>
          </a:p>
          <a:p>
            <a:r>
              <a:rPr lang="ru-RU" sz="2400" dirty="0" smtClean="0"/>
              <a:t>а</a:t>
            </a:r>
            <a:r>
              <a:rPr lang="ru-RU" sz="2400" dirty="0"/>
              <a:t>) ракообразные, птицы, звери, растения, моллюски, иглокожие, пресмыкающиеся, рыбы, черви, паукообразные, насекомые, земноводные;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б) иглокожие, звери, земноводные, грибы, микробы, моллюски, пресмыкающиеся, птицы, насекомые, ракообразные, черви, рыбы, паукообразные;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в) птицы, земноводные, черви, рыбы, иглокожие, пресмыкающиеся, паукообразные, моллюски, насекомые, ракообразные, звери.</a:t>
            </a:r>
          </a:p>
        </p:txBody>
      </p:sp>
    </p:spTree>
    <p:extLst>
      <p:ext uri="{BB962C8B-B14F-4D97-AF65-F5344CB8AC3E}">
        <p14:creationId xmlns:p14="http://schemas.microsoft.com/office/powerpoint/2010/main" val="50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532" y="2079483"/>
            <a:ext cx="809336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4. Назови животное , которое относится к рыбам: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dirty="0"/>
              <a:t>а</a:t>
            </a:r>
            <a:r>
              <a:rPr lang="ru-RU" sz="2800" dirty="0" smtClean="0"/>
              <a:t> ) дельфин;</a:t>
            </a:r>
          </a:p>
          <a:p>
            <a:endParaRPr lang="ru-RU" sz="2800" dirty="0" smtClean="0"/>
          </a:p>
          <a:p>
            <a:r>
              <a:rPr lang="ru-RU" sz="2800" dirty="0"/>
              <a:t>б</a:t>
            </a:r>
            <a:r>
              <a:rPr lang="ru-RU" sz="2800" dirty="0" smtClean="0"/>
              <a:t>) бегемот;</a:t>
            </a:r>
          </a:p>
          <a:p>
            <a:endParaRPr lang="ru-RU" sz="2800" dirty="0" smtClean="0"/>
          </a:p>
          <a:p>
            <a:r>
              <a:rPr lang="ru-RU" sz="2800" dirty="0"/>
              <a:t>в</a:t>
            </a:r>
            <a:r>
              <a:rPr lang="ru-RU" sz="2800" dirty="0" smtClean="0"/>
              <a:t>) карп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21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292039"/>
            <a:ext cx="7098482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5. Какие из указанных животных относятся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к растительноядным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</a:p>
          <a:p>
            <a:endParaRPr lang="ru-RU" dirty="0"/>
          </a:p>
          <a:p>
            <a:r>
              <a:rPr lang="ru-RU" sz="2800" dirty="0"/>
              <a:t>а</a:t>
            </a:r>
            <a:r>
              <a:rPr lang="ru-RU" sz="2800" dirty="0" smtClean="0"/>
              <a:t>) коровы, бегемоты, жирафы;</a:t>
            </a:r>
          </a:p>
          <a:p>
            <a:endParaRPr lang="ru-RU" sz="2800" dirty="0"/>
          </a:p>
          <a:p>
            <a:r>
              <a:rPr lang="ru-RU" sz="2800" dirty="0"/>
              <a:t>б</a:t>
            </a:r>
            <a:r>
              <a:rPr lang="ru-RU" sz="2800" dirty="0" smtClean="0"/>
              <a:t>) волки, лисы, кабаны;</a:t>
            </a:r>
          </a:p>
          <a:p>
            <a:endParaRPr lang="ru-RU" sz="2800" dirty="0"/>
          </a:p>
          <a:p>
            <a:r>
              <a:rPr lang="ru-RU" sz="2800" dirty="0"/>
              <a:t>в</a:t>
            </a:r>
            <a:r>
              <a:rPr lang="ru-RU" sz="2800" dirty="0" smtClean="0"/>
              <a:t>) лоси, тюлени, киты.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3658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16832"/>
            <a:ext cx="8737135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6.</a:t>
            </a:r>
            <a:r>
              <a:rPr lang="ru-RU" sz="3200" b="1" dirty="0" smtClean="0">
                <a:solidFill>
                  <a:srgbClr val="C00000"/>
                </a:solidFill>
              </a:rPr>
              <a:t> Какая из цепей питания указана правильно: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r>
              <a:rPr lang="ru-RU" sz="3200" dirty="0"/>
              <a:t>а</a:t>
            </a:r>
            <a:r>
              <a:rPr lang="ru-RU" sz="3200" dirty="0" smtClean="0"/>
              <a:t>) сосна                дятел              жук –короед;</a:t>
            </a:r>
          </a:p>
          <a:p>
            <a:endParaRPr lang="ru-RU" b="1" dirty="0"/>
          </a:p>
          <a:p>
            <a:r>
              <a:rPr lang="ru-RU" sz="2400" b="1" dirty="0"/>
              <a:t>б</a:t>
            </a:r>
            <a:r>
              <a:rPr lang="ru-RU" sz="2800" b="1" dirty="0" smtClean="0"/>
              <a:t>) слизни                    капуста             жаба;</a:t>
            </a:r>
          </a:p>
          <a:p>
            <a:endParaRPr lang="ru-RU" sz="2800" b="1" dirty="0"/>
          </a:p>
          <a:p>
            <a:r>
              <a:rPr lang="ru-RU" sz="2800" b="1" dirty="0" smtClean="0"/>
              <a:t>в) рожь                       мышь               змеи          орлы.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691192" y="2865053"/>
            <a:ext cx="648072" cy="282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4346927" y="2883667"/>
            <a:ext cx="648072" cy="282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1691192" y="3587638"/>
            <a:ext cx="648072" cy="282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670963" y="3557004"/>
            <a:ext cx="648072" cy="282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1838291" y="4442852"/>
            <a:ext cx="648072" cy="282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4400235" y="4467529"/>
            <a:ext cx="648072" cy="282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6516216" y="4442852"/>
            <a:ext cx="648072" cy="282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530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806220"/>
            <a:ext cx="362791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>
                <a:solidFill>
                  <a:srgbClr val="C00000"/>
                </a:solidFill>
              </a:rPr>
              <a:t>ответы</a:t>
            </a:r>
            <a:endParaRPr lang="ru-RU" sz="8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960130"/>
            <a:ext cx="14705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</a:rPr>
              <a:t>1.а</a:t>
            </a:r>
            <a:endParaRPr lang="ru-RU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7440" y="1988840"/>
            <a:ext cx="14494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</a:rPr>
              <a:t>2.а</a:t>
            </a:r>
            <a:endParaRPr lang="ru-RU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57126" y="1997091"/>
            <a:ext cx="14398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</a:rPr>
              <a:t>3.в</a:t>
            </a:r>
            <a:endParaRPr lang="ru-RU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1383" y="2252770"/>
            <a:ext cx="14398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</a:rPr>
              <a:t>4.в</a:t>
            </a:r>
            <a:endParaRPr lang="ru-RU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5165" y="2348880"/>
            <a:ext cx="14478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</a:rPr>
              <a:t>5.а</a:t>
            </a:r>
            <a:endParaRPr lang="ru-RU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3179" y="2350195"/>
            <a:ext cx="14398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</a:rPr>
              <a:t>6.в</a:t>
            </a:r>
            <a:endParaRPr lang="ru-RU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40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  <p:bldP spid="6" grpId="0" build="allAtOnce"/>
      <p:bldP spid="7" grpId="0"/>
      <p:bldP spid="7" grpId="1"/>
      <p:bldP spid="8" grpId="0" build="allAtOnce"/>
      <p:bldP spid="9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75</TotalTime>
  <Words>230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ТЕСТ РАЗНООБРАЗИЕ И ЖИЗНЬ ЖИВОТНЫХ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РАЗНООБРАЗИЕ И ЖИЗНЬ ЖИВОТНЫХ</dc:title>
  <dc:creator>максим</dc:creator>
  <cp:lastModifiedBy>максим</cp:lastModifiedBy>
  <cp:revision>8</cp:revision>
  <dcterms:created xsi:type="dcterms:W3CDTF">2011-12-06T04:02:42Z</dcterms:created>
  <dcterms:modified xsi:type="dcterms:W3CDTF">2011-12-06T05:18:29Z</dcterms:modified>
</cp:coreProperties>
</file>