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9021C9-2A94-4ABE-9507-DF6D684132AD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8A20BD-B730-4BFB-9350-B4A695F244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3"/>
                </a:solidFill>
              </a:rPr>
              <a:t>человек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Учитель начальных       классов Савичева  О.Н.</a:t>
            </a:r>
          </a:p>
          <a:p>
            <a:r>
              <a:rPr lang="ru-RU" dirty="0" smtClean="0"/>
              <a:t>        МБОУ  СОШ    </a:t>
            </a:r>
          </a:p>
          <a:p>
            <a:r>
              <a:rPr lang="ru-RU" dirty="0"/>
              <a:t> </a:t>
            </a:r>
            <a:r>
              <a:rPr lang="ru-RU" dirty="0" smtClean="0"/>
              <a:t>     с. </a:t>
            </a:r>
            <a:r>
              <a:rPr lang="ru-RU" dirty="0" err="1" smtClean="0"/>
              <a:t>Тавтиманово</a:t>
            </a: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6" y="1628800"/>
            <a:ext cx="3601698" cy="35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42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764704"/>
            <a:ext cx="672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ПРОВЕРКА  ДОМАШНЕГО  ЗАДАНИЯ.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901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Что значит классифицировать объекты  природы?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475" y="2450505"/>
            <a:ext cx="5929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 Чем живые существа отличаются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 предметов неживой природы?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676" y="3275692"/>
            <a:ext cx="700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На какие царства делят живую природу?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734" y="3733581"/>
            <a:ext cx="5381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4 Как ты объяснишь слова: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«В природе все взаимосвязано»?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416" y="4552065"/>
            <a:ext cx="799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 Какое  значение имеет природа  для человека?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857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ЦАРСТВО ЛЮДЕЙ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780928"/>
            <a:ext cx="2160241" cy="342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7281" y="3813332"/>
            <a:ext cx="131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дышит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11102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питается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7" y="5062598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развивается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7283" y="434186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астет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951" y="5100158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умирает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725" y="2411596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 него рождаются дети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135949"/>
            <a:ext cx="2510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ВНУТРЕННИЙ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МИР ЧЕЛОВЕКА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3993" y="1412776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ВООБРАЖЕНИЕ,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МЕЧТЫ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1487660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 ЗНАНИЯ 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МЫШЛЕНИЕ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243945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ХАРАКТЕР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335989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ПАМЯТЬ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361" y="5417764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70C0"/>
                </a:solidFill>
              </a:rPr>
              <a:t>ЧУВСТВА 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ВОСПРИЯТИЯ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61" y="980728"/>
            <a:ext cx="2481749" cy="17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9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484784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СТУПЕНИ ПОЗНАНИЯ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708920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ЗНАНИЯ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5981" y="3001307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 ВОСПРИЯТИЕ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5981" y="394058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2 ПАМЯТЬ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5981" y="4781386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3 МЫШЛЕНИЕ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981" y="558924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 ВООБРАЖЕНИЕ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...школьников будут учить дистанционно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41" y="3428490"/>
            <a:ext cx="2040815" cy="23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84784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ДОМАШНЕЕ  ЗАДАНИЕ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996952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ЧИТАТЬ СТР. 12-13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максим\Pictures\картинки к презентация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26492"/>
            <a:ext cx="2654435" cy="21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30243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Кто в каждый встреченный цветок</a:t>
            </a:r>
            <a:br>
              <a:rPr lang="ru-RU" sz="3200" dirty="0" smtClean="0"/>
            </a:br>
            <a:r>
              <a:rPr lang="ru-RU" sz="3200" dirty="0" smtClean="0"/>
              <a:t>Свой опускает хоботок,                                                               А после –в улей,                                                                   Мчится пулей,</a:t>
            </a:r>
            <a:br>
              <a:rPr lang="ru-RU" sz="3200" dirty="0" smtClean="0"/>
            </a:br>
            <a:r>
              <a:rPr lang="ru-RU" sz="3200" dirty="0" smtClean="0"/>
              <a:t>И что то прячет в уголок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356992"/>
            <a:ext cx="331628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5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812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Кто в лесу огромней всех,</a:t>
            </a:r>
            <a:br>
              <a:rPr lang="ru-RU" sz="3100" dirty="0" smtClean="0"/>
            </a:br>
            <a:r>
              <a:rPr lang="ru-RU" sz="3100" dirty="0" smtClean="0"/>
              <a:t>Кто богатый носит мех,</a:t>
            </a:r>
            <a:br>
              <a:rPr lang="ru-RU" sz="3100" dirty="0" smtClean="0"/>
            </a:br>
            <a:r>
              <a:rPr lang="ru-RU" sz="3100" dirty="0" smtClean="0"/>
              <a:t>Кто в берлоге до весны</a:t>
            </a:r>
            <a:br>
              <a:rPr lang="ru-RU" sz="3100" dirty="0" smtClean="0"/>
            </a:br>
            <a:r>
              <a:rPr lang="ru-RU" sz="3100" dirty="0" smtClean="0"/>
              <a:t>Днем и ночью смотрит сны?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медведь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0838"/>
            <a:ext cx="3312368" cy="284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969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Горбоносый, длинноногий,</a:t>
            </a:r>
            <a:br>
              <a:rPr lang="ru-RU" sz="2400" dirty="0" smtClean="0"/>
            </a:br>
            <a:r>
              <a:rPr lang="ru-RU" sz="2400" dirty="0" smtClean="0"/>
              <a:t>Великан </a:t>
            </a:r>
            <a:r>
              <a:rPr lang="ru-RU" sz="2400" dirty="0" err="1" smtClean="0"/>
              <a:t>ветвисторогий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Ест траву , кустов побеги,</a:t>
            </a:r>
            <a:br>
              <a:rPr lang="ru-RU" sz="2400" dirty="0" smtClean="0"/>
            </a:br>
            <a:r>
              <a:rPr lang="ru-RU" sz="2400" dirty="0" smtClean="0"/>
              <a:t>С ним тягаться трудно в беге.</a:t>
            </a:r>
            <a:br>
              <a:rPr lang="ru-RU" sz="2400" dirty="0" smtClean="0"/>
            </a:br>
            <a:r>
              <a:rPr lang="ru-RU" sz="2400" dirty="0" smtClean="0"/>
              <a:t>Коль такого довелось</a:t>
            </a:r>
            <a:br>
              <a:rPr lang="ru-RU" sz="2400" dirty="0" smtClean="0"/>
            </a:br>
            <a:r>
              <a:rPr lang="ru-RU" sz="2400" dirty="0" smtClean="0"/>
              <a:t>Встретить, знай, что это …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996952"/>
            <a:ext cx="6777317" cy="2835677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Некрасивый он, пожалуй…</a:t>
            </a:r>
            <a:br>
              <a:rPr lang="ru-RU" sz="2400" dirty="0" smtClean="0"/>
            </a:br>
            <a:r>
              <a:rPr lang="ru-RU" sz="2400" dirty="0" smtClean="0"/>
              <a:t>Вместо носа шланг пожарный,</a:t>
            </a:r>
            <a:br>
              <a:rPr lang="ru-RU" sz="2400" dirty="0" smtClean="0"/>
            </a:br>
            <a:r>
              <a:rPr lang="ru-RU" sz="2400" dirty="0" smtClean="0"/>
              <a:t>Уши вроде опахал,</a:t>
            </a:r>
            <a:br>
              <a:rPr lang="ru-RU" sz="2400" dirty="0" smtClean="0"/>
            </a:br>
            <a:r>
              <a:rPr lang="ru-RU" sz="2400" dirty="0" smtClean="0"/>
              <a:t>Ростом с башню отмахал.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72241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1026" name="Picture 2" descr="Слон, слонята, самые крупные животные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3024336" cy="28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244827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Смел и зол разбойник серый,</a:t>
            </a:r>
            <a:br>
              <a:rPr lang="ru-RU" sz="2400" dirty="0" smtClean="0"/>
            </a:br>
            <a:r>
              <a:rPr lang="ru-RU" sz="2400" dirty="0" smtClean="0"/>
              <a:t>Чуть козу вчера не съел он.</a:t>
            </a:r>
            <a:br>
              <a:rPr lang="ru-RU" sz="2400" dirty="0" smtClean="0"/>
            </a:br>
            <a:r>
              <a:rPr lang="ru-RU" sz="2400" dirty="0" smtClean="0"/>
              <a:t>К счастью, Тузик и </a:t>
            </a:r>
            <a:r>
              <a:rPr lang="ru-RU" sz="2400" dirty="0" err="1" smtClean="0"/>
              <a:t>Трезорка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 отарой смотрят зорко.</a:t>
            </a:r>
            <a:br>
              <a:rPr lang="ru-RU" sz="2400" dirty="0" smtClean="0"/>
            </a:br>
            <a:r>
              <a:rPr lang="ru-RU" sz="2400" dirty="0" smtClean="0"/>
              <a:t>Еле ноги уволок</a:t>
            </a:r>
            <a:br>
              <a:rPr lang="ru-RU" sz="2400" dirty="0" smtClean="0"/>
            </a:br>
            <a:r>
              <a:rPr lang="ru-RU" sz="2400" dirty="0" smtClean="0"/>
              <a:t>От собак матерый….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429000"/>
            <a:ext cx="6777317" cy="24036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волк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88" y="3454006"/>
            <a:ext cx="2510230" cy="27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09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Сквозь летние сумерки парка</a:t>
            </a:r>
            <a:br>
              <a:rPr lang="ru-RU" sz="2800" dirty="0" smtClean="0"/>
            </a:br>
            <a:r>
              <a:rPr lang="ru-RU" sz="2800" dirty="0" smtClean="0"/>
              <a:t>По краю искусственных вод,</a:t>
            </a:r>
            <a:br>
              <a:rPr lang="ru-RU" sz="2800" dirty="0" smtClean="0"/>
            </a:br>
            <a:r>
              <a:rPr lang="ru-RU" sz="2800" dirty="0" smtClean="0"/>
              <a:t>Красавица птица-дикарка,</a:t>
            </a:r>
            <a:br>
              <a:rPr lang="ru-RU" sz="2800" dirty="0" smtClean="0"/>
            </a:br>
            <a:r>
              <a:rPr lang="ru-RU" sz="2800" dirty="0" smtClean="0"/>
              <a:t>Как  белое диво плывет.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80928"/>
            <a:ext cx="6777317" cy="30517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 smtClean="0"/>
              <a:t>лебедь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71788"/>
            <a:ext cx="3096344" cy="32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3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Кто-то в сумке носит спички,</a:t>
            </a:r>
            <a:br>
              <a:rPr lang="ru-RU" sz="3200" dirty="0" smtClean="0"/>
            </a:br>
            <a:r>
              <a:rPr lang="ru-RU" sz="3200" dirty="0" smtClean="0"/>
              <a:t>Кто- то – важные вещички, </a:t>
            </a:r>
            <a:br>
              <a:rPr lang="ru-RU" sz="3200" dirty="0" smtClean="0"/>
            </a:br>
            <a:r>
              <a:rPr lang="ru-RU" sz="3200" dirty="0" smtClean="0"/>
              <a:t>Кто-то книжки и игру,</a:t>
            </a:r>
            <a:br>
              <a:rPr lang="ru-RU" sz="3200" dirty="0" smtClean="0"/>
            </a:br>
            <a:r>
              <a:rPr lang="ru-RU" sz="3200" dirty="0" smtClean="0"/>
              <a:t>А детишек-…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140968"/>
            <a:ext cx="6777317" cy="269166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 smtClean="0"/>
              <a:t>Кенгуру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90838"/>
            <a:ext cx="3690888" cy="292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82861"/>
              </p:ext>
            </p:extLst>
          </p:nvPr>
        </p:nvGraphicFramePr>
        <p:xfrm>
          <a:off x="1547664" y="836712"/>
          <a:ext cx="60960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5835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Ч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2833" y="5445224"/>
            <a:ext cx="544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ЦАРСТВО ЖИВОТНЫХ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319</TotalTime>
  <Words>191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человек </vt:lpstr>
      <vt:lpstr>Кто в каждый встреченный цветок Свой опускает хоботок,                                                               А после –в улей,                                                                   Мчится пулей, И что то прячет в уголок</vt:lpstr>
      <vt:lpstr>Кто в лесу огромней всех, Кто богатый носит мех, Кто в берлоге до весны Днем и ночью смотрит сны? </vt:lpstr>
      <vt:lpstr>Горбоносый, длинноногий, Великан ветвисторогий. Ест траву , кустов побеги, С ним тягаться трудно в беге. Коль такого довелось Встретить, знай, что это …</vt:lpstr>
      <vt:lpstr>Некрасивый он, пожалуй… Вместо носа шланг пожарный, Уши вроде опахал, Ростом с башню отмахал.</vt:lpstr>
      <vt:lpstr>Смел и зол разбойник серый, Чуть козу вчера не съел он. К счастью, Тузик и Трезорка За отарой смотрят зорко. Еле ноги уволок От собак матерый….</vt:lpstr>
      <vt:lpstr>Сквозь летние сумерки парка По краю искусственных вод, Красавица птица-дикарка, Как  белое диво плывет.</vt:lpstr>
      <vt:lpstr>Кто-то в сумке носит спички, Кто- то – важные вещички,  Кто-то книжки и игру, А детишек-…</vt:lpstr>
      <vt:lpstr>Презентация PowerPoint</vt:lpstr>
      <vt:lpstr>Презентация PowerPoint</vt:lpstr>
      <vt:lpstr>ЦАРСТВО ЛЮДЕЙ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</dc:title>
  <dc:creator>максим</dc:creator>
  <cp:lastModifiedBy>максим</cp:lastModifiedBy>
  <cp:revision>31</cp:revision>
  <dcterms:created xsi:type="dcterms:W3CDTF">2011-09-08T12:02:30Z</dcterms:created>
  <dcterms:modified xsi:type="dcterms:W3CDTF">2011-09-13T04:25:41Z</dcterms:modified>
</cp:coreProperties>
</file>