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492F7-2B00-4051-8515-9D390CEDD3D9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ADCB4D-75F1-41B3-AF27-B41E07D20CD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28604"/>
            <a:ext cx="7610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Отечественная война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7229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1. </a:t>
            </a:r>
            <a:r>
              <a:rPr lang="ru-RU" sz="1800" dirty="0" smtClean="0"/>
              <a:t>Царь России с 12(24 марта)1801 – 19 ноября(1 декабря)  1825 года (</a:t>
            </a:r>
            <a:r>
              <a:rPr lang="ru-RU" sz="1800" dirty="0" smtClean="0">
                <a:solidFill>
                  <a:srgbClr val="FF0000"/>
                </a:solidFill>
              </a:rPr>
              <a:t>Александр</a:t>
            </a:r>
            <a:r>
              <a:rPr lang="ru-RU" sz="1800" dirty="0" smtClean="0"/>
              <a:t>)</a:t>
            </a:r>
          </a:p>
          <a:p>
            <a:pPr algn="just">
              <a:buNone/>
            </a:pPr>
            <a:r>
              <a:rPr lang="ru-RU" sz="1800" dirty="0" smtClean="0"/>
              <a:t>2. На чьей стороне воевали поляки в 1812 году? (</a:t>
            </a:r>
            <a:r>
              <a:rPr lang="ru-RU" sz="1800" dirty="0" smtClean="0">
                <a:solidFill>
                  <a:srgbClr val="FF0000"/>
                </a:solidFill>
              </a:rPr>
              <a:t>Франции</a:t>
            </a:r>
            <a:r>
              <a:rPr lang="ru-RU" sz="1800" dirty="0" smtClean="0"/>
              <a:t>).</a:t>
            </a:r>
          </a:p>
          <a:p>
            <a:pPr algn="just">
              <a:buNone/>
            </a:pPr>
            <a:r>
              <a:rPr lang="ru-RU" sz="1800" dirty="0" smtClean="0"/>
              <a:t>3. Материальную и финансовую поддержку России оказывала … (</a:t>
            </a:r>
            <a:r>
              <a:rPr lang="ru-RU" sz="1800" dirty="0" smtClean="0">
                <a:solidFill>
                  <a:srgbClr val="FF0000"/>
                </a:solidFill>
              </a:rPr>
              <a:t>Англия</a:t>
            </a:r>
            <a:r>
              <a:rPr lang="ru-RU" sz="1800" dirty="0" smtClean="0"/>
              <a:t>)</a:t>
            </a:r>
          </a:p>
          <a:p>
            <a:pPr algn="just">
              <a:buNone/>
            </a:pPr>
            <a:r>
              <a:rPr lang="ru-RU" sz="1800" dirty="0" smtClean="0"/>
              <a:t>4. Одна из крупнейших битв эпохи наполеоновской войны? (</a:t>
            </a:r>
            <a:r>
              <a:rPr lang="ru-RU" sz="1800" dirty="0" smtClean="0">
                <a:solidFill>
                  <a:srgbClr val="FF0000"/>
                </a:solidFill>
              </a:rPr>
              <a:t>Бородинское</a:t>
            </a:r>
            <a:r>
              <a:rPr lang="ru-RU" sz="1800" dirty="0" smtClean="0"/>
              <a:t>)</a:t>
            </a:r>
          </a:p>
          <a:p>
            <a:pPr algn="just">
              <a:buNone/>
            </a:pPr>
            <a:r>
              <a:rPr lang="ru-RU" sz="1800" dirty="0" smtClean="0"/>
              <a:t>5. Единственная женщина – офицер, принимавшая участие в Бородинской битве? (</a:t>
            </a:r>
            <a:r>
              <a:rPr lang="ru-RU" sz="1800" dirty="0" smtClean="0">
                <a:solidFill>
                  <a:srgbClr val="FF0000"/>
                </a:solidFill>
              </a:rPr>
              <a:t>Дурова</a:t>
            </a:r>
            <a:r>
              <a:rPr lang="ru-RU" sz="1800" dirty="0" smtClean="0"/>
              <a:t>)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ru-RU" sz="1800" dirty="0" smtClean="0"/>
              <a:t>6. Инициатор партизанского движения? (</a:t>
            </a:r>
            <a:r>
              <a:rPr lang="ru-RU" sz="1800" dirty="0" smtClean="0">
                <a:solidFill>
                  <a:srgbClr val="FF0000"/>
                </a:solidFill>
              </a:rPr>
              <a:t>Давыдов</a:t>
            </a:r>
            <a:r>
              <a:rPr lang="ru-RU" sz="1800" dirty="0" smtClean="0"/>
              <a:t>)</a:t>
            </a:r>
          </a:p>
          <a:p>
            <a:pPr algn="just">
              <a:buNone/>
            </a:pPr>
            <a:r>
              <a:rPr lang="ru-RU" sz="1800" dirty="0" smtClean="0"/>
              <a:t>7. Кто командовал  французской армией? (</a:t>
            </a:r>
            <a:r>
              <a:rPr lang="ru-RU" sz="1800" dirty="0" smtClean="0">
                <a:solidFill>
                  <a:srgbClr val="FF0000"/>
                </a:solidFill>
              </a:rPr>
              <a:t>Наполеон</a:t>
            </a:r>
            <a:r>
              <a:rPr lang="ru-RU" sz="1800" dirty="0" smtClean="0"/>
              <a:t>)</a:t>
            </a:r>
          </a:p>
          <a:p>
            <a:pPr algn="just">
              <a:buNone/>
            </a:pPr>
            <a:r>
              <a:rPr lang="ru-RU" sz="1800" dirty="0" smtClean="0"/>
              <a:t>8. Главнокомандующий русской армией был …(</a:t>
            </a:r>
            <a:r>
              <a:rPr lang="ru-RU" sz="1800" dirty="0" smtClean="0">
                <a:solidFill>
                  <a:srgbClr val="FF0000"/>
                </a:solidFill>
              </a:rPr>
              <a:t>М.И. Кутузов</a:t>
            </a:r>
            <a:r>
              <a:rPr lang="ru-RU" sz="1800" dirty="0" smtClean="0"/>
              <a:t>)</a:t>
            </a:r>
          </a:p>
          <a:p>
            <a:pPr marL="0" indent="0" algn="just">
              <a:buNone/>
              <a:tabLst>
                <a:tab pos="85725" algn="l"/>
              </a:tabLst>
            </a:pPr>
            <a:r>
              <a:rPr lang="ru-RU" sz="1800" dirty="0" smtClean="0"/>
              <a:t>9. Женщина</a:t>
            </a:r>
            <a:r>
              <a:rPr lang="ru-RU" sz="1800" dirty="0" smtClean="0"/>
              <a:t>, </a:t>
            </a:r>
            <a:r>
              <a:rPr lang="ru-RU" sz="1800" dirty="0" smtClean="0"/>
              <a:t>во время </a:t>
            </a:r>
            <a:r>
              <a:rPr lang="ru-RU" sz="1800" dirty="0" smtClean="0"/>
              <a:t>французского нашествия организовала  </a:t>
            </a:r>
            <a:r>
              <a:rPr lang="ru-RU" sz="1800" dirty="0" err="1" smtClean="0"/>
              <a:t>вСычёвском</a:t>
            </a:r>
            <a:r>
              <a:rPr lang="ru-RU" sz="1800" dirty="0" smtClean="0"/>
              <a:t>  </a:t>
            </a:r>
            <a:r>
              <a:rPr lang="ru-RU" sz="1800" dirty="0" smtClean="0"/>
              <a:t>уезде Смоленской  губернии  партизанский отряд  из подростков и женщин. (</a:t>
            </a:r>
            <a:r>
              <a:rPr lang="ru-RU" sz="1800" dirty="0" smtClean="0">
                <a:solidFill>
                  <a:srgbClr val="FF0000"/>
                </a:solidFill>
              </a:rPr>
              <a:t>В.Кожина</a:t>
            </a:r>
            <a:r>
              <a:rPr lang="ru-RU" sz="1800" dirty="0" smtClean="0"/>
              <a:t>)</a:t>
            </a:r>
          </a:p>
          <a:p>
            <a:pPr marL="0" indent="0" algn="just">
              <a:buNone/>
              <a:tabLst>
                <a:tab pos="85725" algn="l"/>
              </a:tabLst>
            </a:pPr>
            <a:r>
              <a:rPr lang="ru-RU" sz="1800" dirty="0" smtClean="0"/>
              <a:t>10. Начало отечественной войны 1812 года (</a:t>
            </a:r>
            <a:r>
              <a:rPr lang="ru-RU" sz="1800" dirty="0" smtClean="0">
                <a:solidFill>
                  <a:srgbClr val="FF0000"/>
                </a:solidFill>
              </a:rPr>
              <a:t>июнь</a:t>
            </a:r>
            <a:r>
              <a:rPr lang="ru-RU" sz="1800" dirty="0" smtClean="0"/>
              <a:t>)</a:t>
            </a:r>
          </a:p>
          <a:p>
            <a:pPr marL="0" indent="0" algn="just">
              <a:buNone/>
              <a:tabLst>
                <a:tab pos="85725" algn="l"/>
              </a:tabLst>
            </a:pPr>
            <a:r>
              <a:rPr lang="ru-RU" sz="1800" dirty="0" smtClean="0"/>
              <a:t>11. Какую  войну вызвало насилие и грабежи со стороны наполеоновских войск? (</a:t>
            </a:r>
            <a:r>
              <a:rPr lang="ru-RU" sz="1800" dirty="0" smtClean="0">
                <a:solidFill>
                  <a:srgbClr val="FF0000"/>
                </a:solidFill>
              </a:rPr>
              <a:t>партизанскую</a:t>
            </a:r>
            <a:r>
              <a:rPr lang="ru-RU" sz="1800" dirty="0" smtClean="0"/>
              <a:t>)</a:t>
            </a:r>
          </a:p>
          <a:p>
            <a:pPr marL="0" indent="0" algn="just">
              <a:buNone/>
              <a:tabLst>
                <a:tab pos="85725" algn="l"/>
              </a:tabLst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0"/>
            <a:ext cx="3778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effectLst/>
              </a:rPr>
              <a:t>Кроссворд</a:t>
            </a:r>
            <a:endParaRPr lang="ru-RU" sz="5400" b="1" cap="none" spc="0" dirty="0">
              <a:ln w="50800"/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306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42976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142976" y="2143116"/>
            <a:ext cx="5500726" cy="500066"/>
            <a:chOff x="2857488" y="4643446"/>
            <a:chExt cx="5500726" cy="50006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7715272" y="4643446"/>
              <a:ext cx="642942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857488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57554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57620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357686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57752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57818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857884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357950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858016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358082" y="4643446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643042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43240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43108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1142976" y="2643182"/>
            <a:ext cx="2500330" cy="500066"/>
            <a:chOff x="1714480" y="3643314"/>
            <a:chExt cx="2500330" cy="50006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714612" y="364331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364331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214546" y="364331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14480" y="364331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214678" y="3643314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3143240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643174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3108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643306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42976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143240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264318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143372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643174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643042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643042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42976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42976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43504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643042" y="164305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643438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1142976" y="3643314"/>
            <a:ext cx="4000528" cy="500066"/>
            <a:chOff x="3428992" y="5643578"/>
            <a:chExt cx="4000528" cy="50006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428992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858016" y="5643578"/>
              <a:ext cx="571504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929190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929058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429124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429256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929322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429388" y="5643578"/>
              <a:ext cx="500066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2143108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643174" y="6429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142976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643042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143108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643174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143240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643306" y="114298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643042" y="51435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142976" y="51435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643306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4143372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643306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143240" y="414338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143240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2643174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143108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1643042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142976" y="4643446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143372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643306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143240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2643174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2143108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643042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142976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51435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514351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рямоугольник 93"/>
          <p:cNvSpPr/>
          <p:nvPr/>
        </p:nvSpPr>
        <p:spPr>
          <a:xfrm>
            <a:off x="6643702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6143636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5643570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143504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564357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1142976" y="642918"/>
            <a:ext cx="44624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  л  е  к  с   а 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142976" y="1142984"/>
            <a:ext cx="34269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   Р   А   Н  Ц   И  Я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142976" y="1571612"/>
            <a:ext cx="30311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 Н  Г Л  И 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142976" y="2071678"/>
            <a:ext cx="54709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  О  Р  О  Д  И  Н  С  К  О  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142976" y="2571744"/>
            <a:ext cx="30530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  У   Р   О В  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142976" y="3071810"/>
            <a:ext cx="3489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   А  В  Ы  Д О  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142976" y="3643314"/>
            <a:ext cx="41412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  А П  О  Л  Е   О  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142976" y="4143380"/>
            <a:ext cx="3454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  У   Т  У  З  О  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142976" y="4643446"/>
            <a:ext cx="30724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 О Ж И  Н  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142976" y="5072074"/>
            <a:ext cx="1988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Ю Н  Ь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071538" y="5572140"/>
            <a:ext cx="60172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   А  Р   Т  И  З   А  Н  С  К  А  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214554"/>
            <a:ext cx="1790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071942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57267"/>
            <a:ext cx="4452926" cy="27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85794"/>
            <a:ext cx="3143252" cy="235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6203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33480" y="2967335"/>
            <a:ext cx="58820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241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Эльвира</dc:creator>
  <cp:lastModifiedBy>Эльвира</cp:lastModifiedBy>
  <cp:revision>11</cp:revision>
  <dcterms:created xsi:type="dcterms:W3CDTF">2012-09-11T04:28:38Z</dcterms:created>
  <dcterms:modified xsi:type="dcterms:W3CDTF">2012-09-11T06:09:07Z</dcterms:modified>
</cp:coreProperties>
</file>