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06" r:id="rId4"/>
    <p:sldId id="258" r:id="rId5"/>
    <p:sldId id="323" r:id="rId6"/>
    <p:sldId id="324" r:id="rId7"/>
    <p:sldId id="325" r:id="rId8"/>
    <p:sldId id="326" r:id="rId9"/>
    <p:sldId id="331" r:id="rId10"/>
    <p:sldId id="329" r:id="rId11"/>
    <p:sldId id="328" r:id="rId12"/>
    <p:sldId id="330" r:id="rId13"/>
    <p:sldId id="312" r:id="rId14"/>
    <p:sldId id="29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65" d="100"/>
          <a:sy n="6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8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3A83F8-4878-4914-9D81-D3A18D0D4E15}" type="datetimeFigureOut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6C778C-5F98-4A25-9760-8AB07E028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6BF66-8C13-491A-A43F-1B1C47D8EF59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00CA2-E567-4021-9A3E-48D1A795D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0CCF-18F7-4B54-9AD0-8EC56295328D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8000C-F9B0-40AE-8D89-E67655445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4BD3D-4844-435A-A04A-629CCC54C4B2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2FB1D-68A5-4FB3-808B-B5E918E23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609600"/>
            <a:ext cx="7391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828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514600" y="6248400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0960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22BB9C4B-1BB8-4C59-B207-7441E72CA3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532D-E164-4BDE-9C6F-C5DE1A367DD0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46972-955D-4F22-BC21-20241E5A7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E818-84A1-4FE6-B7D0-0E8F06D71998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F7DC-25C8-4715-84BD-476B80EEA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E109-E91D-4706-A51E-F8B1345A9812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EA70-0CED-4D81-93A9-E57F4834D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3812-7491-4D48-A25C-34F167B4246E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E67A-0756-4B52-A2C9-80EFD5DD4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8038-9B2F-4F62-80D6-1C58B02DD4A4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21A0-BB23-42A3-B339-BBE122A96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A11A-12CE-4574-B245-D8607DF23181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FC2B4-5B6C-478F-9493-4C5956DB6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BBBFE-D8BC-4AFA-9000-9C8FDEC09B3D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3BCD-9EE5-4CD6-9AC7-52C11B29A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5813-E4EC-4A01-BAFD-32757CB0EC4F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56A9-9578-43A0-BD92-5A3201EF4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857F-1508-470E-8333-0D960734A8BA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7DF7D-9893-430C-BF31-99A39232E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A0E13-0552-4B6A-85CA-856A7BBBC089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5A2FD-530B-477E-981D-396A7C9AF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2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hyperlink" Target="http://s41.radikal.ru/i093/0812/b6/5215bbb690c5.jpg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936103"/>
          </a:xfrm>
        </p:spPr>
        <p:txBody>
          <a:bodyPr/>
          <a:lstStyle/>
          <a:p>
            <a:r>
              <a:rPr lang="ru-RU" sz="5400" b="1" i="1" dirty="0" smtClean="0"/>
              <a:t>«С маленькой удачи начинаются большие успехи»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4114800" cy="1143000"/>
          </a:xfrm>
        </p:spPr>
        <p:txBody>
          <a:bodyPr/>
          <a:lstStyle/>
          <a:p>
            <a:r>
              <a:rPr lang="ru-RU" sz="3200" dirty="0">
                <a:latin typeface="Arial Black" pitchFamily="34" charset="0"/>
              </a:rPr>
              <a:t>Использование воды человеком</a:t>
            </a:r>
          </a:p>
        </p:txBody>
      </p:sp>
      <p:pic>
        <p:nvPicPr>
          <p:cNvPr id="116743" name="Picture 7" descr="пол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713038" cy="1981200"/>
          </a:xfrm>
          <a:prstGeom prst="rect">
            <a:avLst/>
          </a:prstGeom>
          <a:noFill/>
        </p:spPr>
      </p:pic>
      <p:pic>
        <p:nvPicPr>
          <p:cNvPr id="116744" name="Picture 8" descr="гэ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2624138" cy="1968500"/>
          </a:xfrm>
          <a:prstGeom prst="rect">
            <a:avLst/>
          </a:prstGeom>
          <a:noFill/>
        </p:spPr>
      </p:pic>
      <p:pic>
        <p:nvPicPr>
          <p:cNvPr id="116745" name="Picture 9" descr="завод на бере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72000"/>
            <a:ext cx="2936875" cy="1968500"/>
          </a:xfrm>
          <a:prstGeom prst="rect">
            <a:avLst/>
          </a:prstGeom>
          <a:noFill/>
        </p:spPr>
      </p:pic>
      <p:pic>
        <p:nvPicPr>
          <p:cNvPr id="116746" name="Picture 10" descr="поливальщик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362200"/>
            <a:ext cx="2951163" cy="1889125"/>
          </a:xfrm>
          <a:prstGeom prst="rect">
            <a:avLst/>
          </a:prstGeom>
          <a:noFill/>
        </p:spPr>
      </p:pic>
      <p:pic>
        <p:nvPicPr>
          <p:cNvPr id="116747" name="Picture 11" descr="C:\Documents and Settings\Наталия\Application Data\Microsoft\Media Catalog\Downloaded Clips\cl72\j0287359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5563"/>
            <a:ext cx="2025650" cy="2992437"/>
          </a:xfrm>
          <a:prstGeom prst="rect">
            <a:avLst/>
          </a:prstGeom>
          <a:noFill/>
        </p:spPr>
      </p:pic>
      <p:pic>
        <p:nvPicPr>
          <p:cNvPr id="116749" name="Picture 13" descr="C:\Documents and Settings\Наталия\Application Data\Microsoft\Media Catalog\Downloaded Clips\cl72\j028525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648200"/>
            <a:ext cx="2595563" cy="1985963"/>
          </a:xfrm>
          <a:prstGeom prst="rect">
            <a:avLst/>
          </a:prstGeom>
          <a:noFill/>
        </p:spPr>
      </p:pic>
      <p:pic>
        <p:nvPicPr>
          <p:cNvPr id="116751" name="Picture 15" descr="C:\Documents and Settings\Наталия\Application Data\Microsoft\Media Catalog\Downloaded Clips\cl69\j0263056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676400"/>
            <a:ext cx="2943225" cy="210343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7200" b="1" dirty="0" smtClean="0"/>
              <a:t>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Воду надо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беречь</a:t>
            </a:r>
          </a:p>
          <a:p>
            <a:pPr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и охранять</a:t>
            </a:r>
            <a:r>
              <a:rPr lang="ru-RU" sz="7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!</a:t>
            </a:r>
          </a:p>
          <a:p>
            <a:endParaRPr lang="ru-RU" sz="72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9E8038-9B2F-4F62-80D6-1C58B02DD4A4}" type="datetime1">
              <a:rPr lang="ru-RU" smtClean="0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E21A0-BB23-42A3-B339-BBE122A966E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72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Источники загрязнения воды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219200" y="1698625"/>
            <a:ext cx="433228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сточные воды заводов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276600" y="2895600"/>
            <a:ext cx="29591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разливы нефти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295400" y="3756025"/>
            <a:ext cx="3348038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мусор с кораблей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304800" y="1524000"/>
            <a:ext cx="792163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381000" y="2590800"/>
            <a:ext cx="719138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381000" y="3581400"/>
            <a:ext cx="792163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381000" y="4724400"/>
            <a:ext cx="792163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200400" y="5029200"/>
            <a:ext cx="4495800" cy="11604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Хозяйственная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 деятельность человека</a:t>
            </a:r>
          </a:p>
        </p:txBody>
      </p:sp>
      <p:pic>
        <p:nvPicPr>
          <p:cNvPr id="47121" name="Picture 17" descr="C:\Documents and Settings\Наталия\Application Data\Microsoft\Media Catalog\Downloaded Clips\cl0\na0061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66800"/>
            <a:ext cx="1784350" cy="1714500"/>
          </a:xfrm>
          <a:prstGeom prst="rect">
            <a:avLst/>
          </a:prstGeom>
          <a:noFill/>
        </p:spPr>
      </p:pic>
      <p:pic>
        <p:nvPicPr>
          <p:cNvPr id="47122" name="Picture 18" descr="C:\Documents and Settings\Наталия\Application Data\Microsoft\Media Catalog\Downloaded Clips\cl3c\j015080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1822450" cy="1689100"/>
          </a:xfrm>
          <a:prstGeom prst="rect">
            <a:avLst/>
          </a:prstGeom>
          <a:noFill/>
        </p:spPr>
      </p:pic>
      <p:pic>
        <p:nvPicPr>
          <p:cNvPr id="47123" name="Picture 19" descr="C:\Documents and Settings\Наталия\Application Data\Microsoft\Media Catalog\Downloaded Clips\cl3c\j015080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3600"/>
            <a:ext cx="1733550" cy="1689100"/>
          </a:xfrm>
          <a:prstGeom prst="rect">
            <a:avLst/>
          </a:prstGeom>
          <a:noFill/>
        </p:spPr>
      </p:pic>
      <p:pic>
        <p:nvPicPr>
          <p:cNvPr id="47124" name="Picture 20" descr="C:\Documents and Settings\Наталия\Application Data\Microsoft\Media Catalog\Downloaded Clips\cl0\na01604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4495800"/>
            <a:ext cx="1863725" cy="1863725"/>
          </a:xfrm>
          <a:prstGeom prst="rect">
            <a:avLst/>
          </a:prstGeom>
          <a:noFill/>
        </p:spPr>
      </p:pic>
      <p:pic>
        <p:nvPicPr>
          <p:cNvPr id="47125" name="Picture 21" descr="znak3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6172200"/>
            <a:ext cx="1524000" cy="4572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 Закончи предложение: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b="1" dirty="0" smtClean="0"/>
              <a:t> </a:t>
            </a:r>
            <a:r>
              <a:rPr lang="ru-RU" sz="4400" b="1" dirty="0" smtClean="0"/>
              <a:t>Я не знал, что …</a:t>
            </a:r>
          </a:p>
          <a:p>
            <a:r>
              <a:rPr lang="ru-RU" sz="4400" b="1" dirty="0" smtClean="0"/>
              <a:t>Я хочу рассказать родителям …</a:t>
            </a:r>
          </a:p>
          <a:p>
            <a:r>
              <a:rPr lang="ru-RU" sz="4400" b="1" dirty="0" smtClean="0"/>
              <a:t>Теперь я буду …</a:t>
            </a:r>
          </a:p>
          <a:p>
            <a:r>
              <a:rPr lang="ru-RU" sz="4400" b="1" dirty="0" smtClean="0"/>
              <a:t>Теперь я не буду </a:t>
            </a:r>
            <a:r>
              <a:rPr lang="ru-RU" sz="5400" b="1" dirty="0" smtClean="0"/>
              <a:t>… </a:t>
            </a:r>
            <a:endParaRPr lang="en-US" sz="5400" b="1" dirty="0" smtClean="0"/>
          </a:p>
          <a:p>
            <a:r>
              <a:rPr lang="ru-RU" sz="4400" b="1" dirty="0" smtClean="0"/>
              <a:t>Я понял, что …</a:t>
            </a:r>
            <a:endParaRPr lang="ru-RU" sz="44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8E818-84A1-4FE6-B7D0-0E8F06D71998}" type="datetime1">
              <a:rPr lang="ru-RU" smtClean="0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EF7DC-25C8-4715-84BD-476B80EEAE6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znak3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400800"/>
            <a:ext cx="1524000" cy="457200"/>
          </a:xfrm>
          <a:prstGeom prst="rect">
            <a:avLst/>
          </a:prstGeom>
          <a:noFill/>
        </p:spPr>
      </p:pic>
      <p:pic>
        <p:nvPicPr>
          <p:cNvPr id="154631" name="Picture 7" descr="imав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66700" y="609600"/>
            <a:ext cx="7313613" cy="5486400"/>
          </a:xfrm>
          <a:noFill/>
          <a:ln/>
        </p:spPr>
      </p:pic>
      <p:pic>
        <p:nvPicPr>
          <p:cNvPr id="154632" name="Picture 8" descr="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429000"/>
            <a:ext cx="2338388" cy="3219450"/>
          </a:xfrm>
          <a:prstGeom prst="rect">
            <a:avLst/>
          </a:prstGeom>
          <a:noFill/>
        </p:spPr>
      </p:pic>
      <p:pic>
        <p:nvPicPr>
          <p:cNvPr id="154633" name="Picture 9" descr="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05200"/>
            <a:ext cx="2109788" cy="2906713"/>
          </a:xfrm>
          <a:prstGeom prst="rect">
            <a:avLst/>
          </a:prstGeom>
          <a:noFill/>
        </p:spPr>
      </p:pic>
      <p:pic>
        <p:nvPicPr>
          <p:cNvPr id="154634" name="Picture 10" descr="lilia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572000"/>
            <a:ext cx="2160588" cy="1700213"/>
          </a:xfrm>
          <a:prstGeom prst="rect">
            <a:avLst/>
          </a:prstGeom>
          <a:noFill/>
        </p:spPr>
      </p:pic>
      <p:pic>
        <p:nvPicPr>
          <p:cNvPr id="154635" name="Picture 11" descr="lilia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5013325"/>
            <a:ext cx="2160587" cy="1700213"/>
          </a:xfrm>
          <a:prstGeom prst="rect">
            <a:avLst/>
          </a:prstGeom>
          <a:noFill/>
        </p:spPr>
      </p:pic>
      <p:sp>
        <p:nvSpPr>
          <p:cNvPr id="154637" name="WordArt 13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609600" y="152400"/>
            <a:ext cx="6858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Берегите воду!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Какое слово лишнее?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7200" b="1" i="1" dirty="0" smtClean="0"/>
              <a:t>Туча,  река, </a:t>
            </a:r>
          </a:p>
          <a:p>
            <a:pPr>
              <a:buNone/>
            </a:pPr>
            <a:r>
              <a:rPr lang="ru-RU" sz="7200" b="1" i="1" dirty="0" smtClean="0"/>
              <a:t>луна, снег,</a:t>
            </a:r>
          </a:p>
          <a:p>
            <a:pPr>
              <a:buNone/>
            </a:pPr>
            <a:r>
              <a:rPr lang="ru-RU" sz="7200" b="1" i="1" dirty="0" smtClean="0"/>
              <a:t>дождь,  роса.</a:t>
            </a:r>
            <a:endParaRPr lang="ru-RU" sz="72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DE3B97-5424-4862-9237-E28BC326508F}" type="datetime1">
              <a:rPr lang="ru-RU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4655-4EBC-4E2B-9D5B-5AEB1CDC6C73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72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891480"/>
            <a:ext cx="10296525" cy="9577388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115616" y="5013176"/>
            <a:ext cx="74168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6600" b="1" u="sng" dirty="0" smtClean="0">
                <a:solidFill>
                  <a:schemeClr val="bg2"/>
                </a:solidFill>
              </a:rPr>
              <a:t>Царица- водица</a:t>
            </a:r>
            <a:endParaRPr lang="ru-RU" sz="6600" b="1" u="sng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i="1" dirty="0" smtClean="0"/>
              <a:t>     </a:t>
            </a:r>
            <a:r>
              <a:rPr lang="ru-RU" sz="4800" b="1" i="1" dirty="0" smtClean="0"/>
              <a:t>«Вода! Ты просто необходима для жизни, 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       ты и есть сама  жизнь!» </a:t>
            </a:r>
            <a:endParaRPr lang="ru-RU" sz="4800" dirty="0" smtClean="0"/>
          </a:p>
          <a:p>
            <a:pPr algn="ctr">
              <a:buNone/>
            </a:pPr>
            <a:r>
              <a:rPr lang="ru-RU" sz="4800" b="1" i="1" dirty="0" smtClean="0"/>
              <a:t> </a:t>
            </a:r>
            <a:r>
              <a:rPr lang="ru-RU" sz="4800" b="1" i="1" dirty="0" smtClean="0"/>
              <a:t> </a:t>
            </a:r>
            <a:r>
              <a:rPr lang="ru-RU" sz="4800" b="1" i="1" dirty="0" smtClean="0"/>
              <a:t>(</a:t>
            </a:r>
            <a:r>
              <a:rPr lang="ru-RU" sz="4800" b="1" i="1" dirty="0" err="1" smtClean="0"/>
              <a:t>Антуан</a:t>
            </a:r>
            <a:r>
              <a:rPr lang="ru-RU" sz="4800" b="1" i="1" dirty="0" smtClean="0"/>
              <a:t> де </a:t>
            </a:r>
            <a:r>
              <a:rPr lang="ru-RU" sz="4800" b="1" i="1" dirty="0" err="1" smtClean="0"/>
              <a:t>Сент</a:t>
            </a:r>
            <a:r>
              <a:rPr lang="ru-RU" sz="4800" b="1" i="1" dirty="0" smtClean="0"/>
              <a:t>-         </a:t>
            </a:r>
            <a:r>
              <a:rPr lang="ru-RU" sz="4800" b="1" i="1" dirty="0" err="1" smtClean="0"/>
              <a:t>Экзюпери</a:t>
            </a:r>
            <a:r>
              <a:rPr lang="ru-RU" sz="4800" b="1" i="1" dirty="0" smtClean="0"/>
              <a:t>)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8E818-84A1-4FE6-B7D0-0E8F06D71998}" type="datetime1">
              <a:rPr lang="ru-RU" smtClean="0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EF7DC-25C8-4715-84BD-476B80EEAE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66551-ADD4-4DC0-B92D-4CDF2FAAD0D3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62000"/>
            <a:ext cx="8226425" cy="533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err="1"/>
              <a:t>Масару</a:t>
            </a:r>
            <a:r>
              <a:rPr lang="ru-RU" sz="4800" b="1" i="1" dirty="0"/>
              <a:t> </a:t>
            </a:r>
            <a:r>
              <a:rPr lang="ru-RU" sz="4800" b="1" i="1" dirty="0" err="1"/>
              <a:t>Эмото</a:t>
            </a:r>
            <a:endParaRPr lang="ru-RU" sz="4800" b="1" i="1" dirty="0"/>
          </a:p>
        </p:txBody>
      </p:sp>
      <p:pic>
        <p:nvPicPr>
          <p:cNvPr id="11267" name="Picture 4" descr="em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3"/>
            <a:ext cx="5043494" cy="430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emoto-edi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29200"/>
            <a:ext cx="8448675" cy="1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86600" y="381000"/>
            <a:ext cx="16764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2295" name="Picture 7" descr="krasota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6672"/>
            <a:ext cx="152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6FA61-26B6-4907-BB72-2D56467F628E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3315" name="Рисунок 22" descr="http://parkour-krsk.clan.su/_pu/0/69594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524000"/>
            <a:ext cx="6248400" cy="4495800"/>
          </a:xfrm>
          <a:noFill/>
          <a:ln w="28575">
            <a:solidFill>
              <a:srgbClr val="FFCC00"/>
            </a:solidFill>
          </a:ln>
        </p:spPr>
      </p:pic>
      <p:pic>
        <p:nvPicPr>
          <p:cNvPr id="13316" name="Picture 5" descr="Рисунок8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533400"/>
            <a:ext cx="1101725" cy="1143000"/>
          </a:xfrm>
        </p:spPr>
      </p:pic>
      <p:sp>
        <p:nvSpPr>
          <p:cNvPr id="13317" name="WordArt 7"/>
          <p:cNvSpPr>
            <a:spLocks noChangeArrowheads="1" noChangeShapeType="1" noTextEdit="1"/>
          </p:cNvSpPr>
          <p:nvPr/>
        </p:nvSpPr>
        <p:spPr bwMode="auto">
          <a:xfrm>
            <a:off x="1219200" y="838200"/>
            <a:ext cx="7543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Воздействие на воду музыкой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30338-4C3C-4D04-A0A5-283394BC27F9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4339" name="Picture 9" descr="k-v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85800"/>
            <a:ext cx="2286000" cy="1752600"/>
          </a:xfrm>
          <a:noFill/>
          <a:ln w="19050">
            <a:solidFill>
              <a:srgbClr val="FFCC00"/>
            </a:solidFill>
          </a:ln>
        </p:spPr>
      </p:pic>
      <p:pic>
        <p:nvPicPr>
          <p:cNvPr id="14340" name="Picture 10" descr="k-v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685800"/>
            <a:ext cx="2209800" cy="1771650"/>
          </a:xfrm>
          <a:noFill/>
          <a:ln w="19050">
            <a:solidFill>
              <a:srgbClr val="FFCC00"/>
            </a:solidFill>
          </a:ln>
        </p:spPr>
      </p:pic>
      <p:pic>
        <p:nvPicPr>
          <p:cNvPr id="14341" name="Picture 11" descr="k-vn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2667000"/>
            <a:ext cx="2286000" cy="1781175"/>
          </a:xfrm>
          <a:noFill/>
          <a:ln w="19050">
            <a:solidFill>
              <a:srgbClr val="FFCC00"/>
            </a:solidFill>
          </a:ln>
        </p:spPr>
      </p:pic>
      <p:pic>
        <p:nvPicPr>
          <p:cNvPr id="14342" name="Picture 12" descr="k-v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810000" y="2743200"/>
            <a:ext cx="2190750" cy="1724025"/>
          </a:xfrm>
          <a:noFill/>
          <a:ln w="19050">
            <a:solidFill>
              <a:srgbClr val="FFCC00"/>
            </a:solidFill>
          </a:ln>
        </p:spPr>
      </p:pic>
      <p:pic>
        <p:nvPicPr>
          <p:cNvPr id="14343" name="Picture 13" descr="k-v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743200"/>
            <a:ext cx="2209800" cy="17335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4344" name="Picture 14" descr="k-vl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4800600"/>
            <a:ext cx="2286000" cy="17716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4345" name="Picture 15" descr="k-v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800600"/>
            <a:ext cx="2209800" cy="17430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4346" name="Picture 16" descr="k-v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685800"/>
            <a:ext cx="2209800" cy="17430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pic>
        <p:nvPicPr>
          <p:cNvPr id="14347" name="i-main-pic" descr="Картинка 784 из 3400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68323" t="49744" r="7581" b="26700"/>
          <a:stretch>
            <a:fillRect/>
          </a:stretch>
        </p:blipFill>
        <p:spPr bwMode="auto">
          <a:xfrm>
            <a:off x="6629400" y="4800600"/>
            <a:ext cx="2211388" cy="1744663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4348" name="WordArt 20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6705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Arial"/>
                <a:cs typeface="Arial"/>
              </a:rPr>
              <a:t>Влияние слов на 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Воздействие бытовой техники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3B532D-E164-4BDE-9C6F-C5DE1A367DD0}" type="datetime1">
              <a:rPr lang="ru-RU" smtClean="0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D46972-955D-4F22-BC21-20241E5A73E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9" name="Содержимое 8" descr="http://www.svdisk.ru/images/stories/content/image240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3816424" cy="42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www.svdisk.ru/images/stories/content/image241.gif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17675"/>
            <a:ext cx="3600400" cy="43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Пословица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     Не всякая водица    для питья годится.</a:t>
            </a:r>
          </a:p>
          <a:p>
            <a:pPr algn="ctr">
              <a:buNone/>
            </a:pPr>
            <a:endParaRPr lang="ru-RU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38E818-84A1-4FE6-B7D0-0E8F06D71998}" type="datetime1">
              <a:rPr lang="ru-RU" smtClean="0"/>
              <a:pPr>
                <a:defRPr/>
              </a:pPr>
              <a:t>21.08.2012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EF7DC-25C8-4715-84BD-476B80EEAE6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699792" y="3645024"/>
            <a:ext cx="3528392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354</TotalTime>
  <Words>147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Экология 1</vt:lpstr>
      <vt:lpstr>«С маленькой удачи начинаются большие успехи» </vt:lpstr>
      <vt:lpstr>Какое слово лишнее?</vt:lpstr>
      <vt:lpstr>Слайд 3</vt:lpstr>
      <vt:lpstr>Слайд 4</vt:lpstr>
      <vt:lpstr>Слайд 5</vt:lpstr>
      <vt:lpstr>Слайд 6</vt:lpstr>
      <vt:lpstr>Слайд 7</vt:lpstr>
      <vt:lpstr>Воздействие бытовой техники</vt:lpstr>
      <vt:lpstr>Пословица</vt:lpstr>
      <vt:lpstr>Использование воды человеком</vt:lpstr>
      <vt:lpstr>Слайд 11</vt:lpstr>
      <vt:lpstr>Слайд 12</vt:lpstr>
      <vt:lpstr> Закончи предложение:      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 маленькой удачи начинаются большие успехи» </dc:title>
  <dc:creator>Admin</dc:creator>
  <dc:description>http://aida.ucoz.ru</dc:description>
  <cp:lastModifiedBy>Анна</cp:lastModifiedBy>
  <cp:revision>42</cp:revision>
  <dcterms:created xsi:type="dcterms:W3CDTF">2011-01-05T15:10:59Z</dcterms:created>
  <dcterms:modified xsi:type="dcterms:W3CDTF">2012-08-21T17:32:48Z</dcterms:modified>
  <cp:category>шаблоны к Powerpoint</cp:category>
</cp:coreProperties>
</file>