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8" r:id="rId5"/>
    <p:sldId id="266" r:id="rId6"/>
    <p:sldId id="260" r:id="rId7"/>
    <p:sldId id="261" r:id="rId8"/>
    <p:sldId id="263" r:id="rId9"/>
    <p:sldId id="269" r:id="rId10"/>
    <p:sldId id="265" r:id="rId11"/>
    <p:sldId id="264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7D26-F0CA-4C74-9700-D5ECB15733BF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B061-7A8B-4870-9761-5BE6F52A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42918"/>
            <a:ext cx="8143932" cy="507209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Тема :</a:t>
            </a:r>
            <a:r>
              <a:rPr lang="ru-RU" sz="5400" b="1" dirty="0" smtClean="0">
                <a:solidFill>
                  <a:srgbClr val="0070C0"/>
                </a:solidFill>
              </a:rPr>
              <a:t> Как человек научился считать время. Что такое сутки.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Как считают годы.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Как считают месяцы.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4714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/>
            </a:r>
            <a:br>
              <a:rPr lang="ru-RU" b="1" i="1" dirty="0" smtClean="0">
                <a:solidFill>
                  <a:schemeClr val="accent1"/>
                </a:solidFill>
              </a:rPr>
            </a:br>
            <a:r>
              <a:rPr lang="ru-RU" sz="6700" b="1" i="1" dirty="0" smtClean="0">
                <a:solidFill>
                  <a:schemeClr val="accent1"/>
                </a:solidFill>
              </a:rPr>
              <a:t>Месяц</a:t>
            </a:r>
            <a:r>
              <a:rPr lang="ru-RU" sz="6700" i="1" dirty="0" smtClean="0"/>
              <a:t> </a:t>
            </a:r>
            <a:r>
              <a:rPr lang="ru-RU" sz="6700" i="1" dirty="0"/>
              <a:t>– время, через которое повторяется вид луны, приблизительно </a:t>
            </a:r>
            <a:r>
              <a:rPr lang="ru-RU" sz="6700" i="1" dirty="0" smtClean="0"/>
              <a:t/>
            </a:r>
            <a:br>
              <a:rPr lang="ru-RU" sz="6700" i="1" dirty="0" smtClean="0"/>
            </a:br>
            <a:r>
              <a:rPr lang="ru-RU" sz="6700" b="1" i="1" dirty="0" smtClean="0">
                <a:solidFill>
                  <a:schemeClr val="accent1"/>
                </a:solidFill>
              </a:rPr>
              <a:t>30</a:t>
            </a:r>
            <a:r>
              <a:rPr lang="ru-RU" sz="6700" i="1" dirty="0" smtClean="0"/>
              <a:t> </a:t>
            </a:r>
            <a:r>
              <a:rPr lang="ru-RU" sz="6700" i="1" dirty="0" smtClean="0"/>
              <a:t>суток.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357430"/>
            <a:ext cx="8229600" cy="3214710"/>
          </a:xfrm>
        </p:spPr>
        <p:txBody>
          <a:bodyPr/>
          <a:lstStyle/>
          <a:p>
            <a:r>
              <a:rPr lang="ru-RU" sz="4400" dirty="0" smtClean="0"/>
              <a:t>с</a:t>
            </a:r>
            <a:r>
              <a:rPr lang="ru-RU" sz="4400" dirty="0"/>
              <a:t>. 12 – 17</a:t>
            </a:r>
          </a:p>
          <a:p>
            <a:r>
              <a:rPr lang="ru-RU" sz="4400" dirty="0" smtClean="0"/>
              <a:t>Раб. т. - № </a:t>
            </a:r>
            <a:r>
              <a:rPr lang="ru-RU" sz="4400" dirty="0"/>
              <a:t>5, 7, 8, 9; </a:t>
            </a:r>
            <a:endParaRPr lang="ru-RU" sz="4400" dirty="0" smtClean="0"/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№ </a:t>
            </a:r>
            <a:r>
              <a:rPr lang="ru-RU" sz="4400" dirty="0"/>
              <a:t>10 – в течение месяца.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ru-RU" sz="4800" b="1" i="1" u="sng" dirty="0"/>
              <a:t>Солнце днём работает, а ночью отдых берёт</a:t>
            </a:r>
            <a:r>
              <a:rPr lang="ru-RU" sz="4800" b="1" i="1" u="sng" dirty="0" smtClean="0"/>
              <a:t>.</a:t>
            </a:r>
          </a:p>
          <a:p>
            <a:endParaRPr lang="ru-RU" sz="4800" b="1" dirty="0"/>
          </a:p>
          <a:p>
            <a:r>
              <a:rPr lang="ru-RU" sz="4800" b="1" i="1" u="sng" dirty="0"/>
              <a:t>Нельзя Солнцу дважды в сутки Землю обходить.</a:t>
            </a:r>
            <a:endParaRPr lang="ru-RU" sz="4800" b="1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40005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</a:t>
            </a:r>
            <a:r>
              <a:rPr lang="ru-RU" sz="6600" b="1" i="1" dirty="0" smtClean="0">
                <a:solidFill>
                  <a:schemeClr val="accent1"/>
                </a:solidFill>
              </a:rPr>
              <a:t>Сутки </a:t>
            </a:r>
            <a:r>
              <a:rPr lang="ru-RU" sz="6600" i="1" dirty="0"/>
              <a:t>– период вращения Земли вокруг своей оси = </a:t>
            </a:r>
            <a:r>
              <a:rPr lang="ru-RU" sz="6600" b="1" i="1" dirty="0">
                <a:solidFill>
                  <a:schemeClr val="accent1"/>
                </a:solidFill>
              </a:rPr>
              <a:t>24ч.</a:t>
            </a:r>
            <a:endParaRPr lang="ru-RU" sz="66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Путь, по которому Земля движется вокруг Солнца, называют </a:t>
            </a:r>
            <a:r>
              <a:rPr lang="ru-RU" b="1" dirty="0" smtClean="0"/>
              <a:t> земной орбитой.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85725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chemeClr val="accent1"/>
                </a:solidFill>
              </a:rPr>
              <a:t>  Год </a:t>
            </a:r>
            <a:r>
              <a:rPr lang="ru-RU" sz="6000" i="1" dirty="0" smtClean="0"/>
              <a:t> </a:t>
            </a:r>
            <a:r>
              <a:rPr lang="ru-RU" sz="6000" i="1" dirty="0"/>
              <a:t>- время оборота Земли вокруг Солнца = </a:t>
            </a:r>
            <a:r>
              <a:rPr lang="ru-RU" sz="6000" b="1" i="1" dirty="0">
                <a:solidFill>
                  <a:schemeClr val="accent1"/>
                </a:solidFill>
              </a:rPr>
              <a:t>365 сут.6 ч.</a:t>
            </a:r>
            <a:endParaRPr lang="ru-RU" sz="60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6000" i="1" dirty="0"/>
              <a:t>Високосный год = </a:t>
            </a:r>
            <a:r>
              <a:rPr lang="ru-RU" sz="6000" b="1" i="1" dirty="0">
                <a:solidFill>
                  <a:schemeClr val="accent1"/>
                </a:solidFill>
              </a:rPr>
              <a:t>366 </a:t>
            </a:r>
            <a:r>
              <a:rPr lang="ru-RU" sz="6000" b="1" i="1" dirty="0" err="1">
                <a:solidFill>
                  <a:schemeClr val="accent1"/>
                </a:solidFill>
              </a:rPr>
              <a:t>сут</a:t>
            </a:r>
            <a:r>
              <a:rPr lang="ru-RU" sz="6000" b="1" i="1" dirty="0">
                <a:solidFill>
                  <a:schemeClr val="accent1"/>
                </a:solidFill>
              </a:rPr>
              <a:t>.</a:t>
            </a:r>
            <a:endParaRPr lang="ru-RU" sz="60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257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399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dirty="0" smtClean="0"/>
              <a:t>Отрывной календарь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4291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857232"/>
            <a:ext cx="450062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Продолжительность светового дня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117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Путь, по которому Земля движется вокруг Солнца, называют  земной орбитой.</vt:lpstr>
      <vt:lpstr>Слайд 5</vt:lpstr>
      <vt:lpstr> </vt:lpstr>
      <vt:lpstr>Отрывной календарь</vt:lpstr>
      <vt:lpstr>Продолжительность светового дня</vt:lpstr>
      <vt:lpstr>Слайд 9</vt:lpstr>
      <vt:lpstr>Слайд 10</vt:lpstr>
      <vt:lpstr> Месяц – время, через которое повторяется вид луны, приблизительно  30 суток. </vt:lpstr>
      <vt:lpstr>Домашнее задание: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44</cp:revision>
  <dcterms:created xsi:type="dcterms:W3CDTF">2012-08-31T13:25:09Z</dcterms:created>
  <dcterms:modified xsi:type="dcterms:W3CDTF">2012-09-02T15:57:46Z</dcterms:modified>
</cp:coreProperties>
</file>