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057D-29C0-4E00-9F2B-D838B995489C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4D2D-3FD0-4AEA-86D0-B4C2A7DF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057D-29C0-4E00-9F2B-D838B995489C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4D2D-3FD0-4AEA-86D0-B4C2A7DF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057D-29C0-4E00-9F2B-D838B995489C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4D2D-3FD0-4AEA-86D0-B4C2A7DF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057D-29C0-4E00-9F2B-D838B995489C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4D2D-3FD0-4AEA-86D0-B4C2A7DF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057D-29C0-4E00-9F2B-D838B995489C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4D2D-3FD0-4AEA-86D0-B4C2A7DF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057D-29C0-4E00-9F2B-D838B995489C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4D2D-3FD0-4AEA-86D0-B4C2A7DF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057D-29C0-4E00-9F2B-D838B995489C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4D2D-3FD0-4AEA-86D0-B4C2A7DF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057D-29C0-4E00-9F2B-D838B995489C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4D2D-3FD0-4AEA-86D0-B4C2A7DF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057D-29C0-4E00-9F2B-D838B995489C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4D2D-3FD0-4AEA-86D0-B4C2A7DF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057D-29C0-4E00-9F2B-D838B995489C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4D2D-3FD0-4AEA-86D0-B4C2A7DF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057D-29C0-4E00-9F2B-D838B995489C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724D2D-3FD0-4AEA-86D0-B4C2A7DF7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B7057D-29C0-4E00-9F2B-D838B995489C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724D2D-3FD0-4AEA-86D0-B4C2A7DF73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12000" dirty="0" smtClean="0"/>
              <a:t>Виды</a:t>
            </a:r>
            <a:br>
              <a:rPr lang="ru-RU" sz="12000" dirty="0" smtClean="0"/>
            </a:br>
            <a:r>
              <a:rPr lang="ru-RU" sz="12000" dirty="0" smtClean="0"/>
              <a:t> транспорта</a:t>
            </a:r>
            <a:endParaRPr lang="ru-RU" sz="120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305800" cy="1143000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Урок окончен.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3821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5843" y="-51508"/>
            <a:ext cx="2415579" cy="36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п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386" y="4764806"/>
            <a:ext cx="1797344" cy="41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п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675" y="-1"/>
            <a:ext cx="2296786" cy="338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п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7175" y="3429000"/>
            <a:ext cx="2006825" cy="314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п1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0319" y="1777417"/>
            <a:ext cx="2198968" cy="330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H:\вода\п1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196" y="-5817"/>
            <a:ext cx="1708180" cy="42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984" y="4866710"/>
            <a:ext cx="2735000" cy="408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716415"/>
            <a:ext cx="2369889" cy="245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999558"/>
            <a:ext cx="2863640" cy="36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5049"/>
            <a:ext cx="3116756" cy="511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5520" y="9263"/>
            <a:ext cx="2989237" cy="439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063" y="3442892"/>
            <a:ext cx="2603500" cy="390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6" name="Picture 1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184" y="3445898"/>
            <a:ext cx="2273965" cy="31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5014">
            <a:off x="4068044" y="1428769"/>
            <a:ext cx="3192049" cy="45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9" name="Picture 21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5707">
            <a:off x="2319412" y="2054247"/>
            <a:ext cx="2507706" cy="31433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3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" y="8180"/>
            <a:ext cx="9133091" cy="684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err="1" smtClean="0"/>
              <a:t>Физминутка</a:t>
            </a:r>
            <a:endParaRPr lang="ru-RU" sz="9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258" y="1538689"/>
            <a:ext cx="7518157" cy="520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5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251504" cy="615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4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Автомобиль на солнечных батареях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588732" cy="4392488"/>
          </a:xfrm>
        </p:spPr>
      </p:pic>
    </p:spTree>
    <p:extLst>
      <p:ext uri="{BB962C8B-B14F-4D97-AF65-F5344CB8AC3E}">
        <p14:creationId xmlns:p14="http://schemas.microsoft.com/office/powerpoint/2010/main" val="13791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Электромобиль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984776" cy="4190866"/>
          </a:xfrm>
        </p:spPr>
      </p:pic>
    </p:spTree>
    <p:extLst>
      <p:ext uri="{BB962C8B-B14F-4D97-AF65-F5344CB8AC3E}">
        <p14:creationId xmlns:p14="http://schemas.microsoft.com/office/powerpoint/2010/main" val="36883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37112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Домашнее задание:</a:t>
            </a:r>
            <a:br>
              <a:rPr lang="ru-RU" sz="7200" b="1" dirty="0" smtClean="0"/>
            </a:br>
            <a:r>
              <a:rPr lang="ru-RU" sz="7200" b="1" dirty="0" smtClean="0"/>
              <a:t>у. с. 98 – 103</a:t>
            </a:r>
            <a:br>
              <a:rPr lang="ru-RU" sz="7200" b="1" dirty="0" smtClean="0"/>
            </a:br>
            <a:r>
              <a:rPr lang="ru-RU" sz="7200" b="1" dirty="0" smtClean="0"/>
              <a:t>Нарисовать машину будущего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8569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13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Виды  транспорта</vt:lpstr>
      <vt:lpstr>Презентация PowerPoint</vt:lpstr>
      <vt:lpstr>Презентация PowerPoint</vt:lpstr>
      <vt:lpstr>Физминутка</vt:lpstr>
      <vt:lpstr>Презентация PowerPoint</vt:lpstr>
      <vt:lpstr>Презентация PowerPoint</vt:lpstr>
      <vt:lpstr>Автомобиль на солнечных батареях</vt:lpstr>
      <vt:lpstr>Электромобиль</vt:lpstr>
      <vt:lpstr>Домашнее задание: у. с. 98 – 103 Нарисовать машину будущего</vt:lpstr>
      <vt:lpstr>Урок окончен.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 транспорта</dc:title>
  <dc:creator>Андрей</dc:creator>
  <cp:lastModifiedBy>Школа14</cp:lastModifiedBy>
  <cp:revision>12</cp:revision>
  <dcterms:created xsi:type="dcterms:W3CDTF">2012-04-11T04:23:02Z</dcterms:created>
  <dcterms:modified xsi:type="dcterms:W3CDTF">2012-09-10T00:48:09Z</dcterms:modified>
</cp:coreProperties>
</file>