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59" r:id="rId6"/>
    <p:sldId id="260" r:id="rId7"/>
    <p:sldId id="265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5" d="100"/>
          <a:sy n="65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A9E6D-7A35-4367-B43E-A9728002C8FA}" type="doc">
      <dgm:prSet loTypeId="urn:microsoft.com/office/officeart/2005/8/layout/cycle2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1963DD9-C8F4-4BD9-B369-8150EA7CE769}">
      <dgm:prSet/>
      <dgm:spPr/>
      <dgm:t>
        <a:bodyPr/>
        <a:lstStyle/>
        <a:p>
          <a:pPr rtl="0"/>
          <a:r>
            <a:rPr lang="ru-RU" b="1" dirty="0" smtClean="0"/>
            <a:t>ОПОРА ТЕЛА И ДВИЖЕНИЕ</a:t>
          </a:r>
          <a:endParaRPr lang="ru-RU" dirty="0"/>
        </a:p>
      </dgm:t>
    </dgm:pt>
    <dgm:pt modelId="{5760B0E2-25D2-453A-9189-761C15DEDFAA}" type="parTrans" cxnId="{C7D67B80-CB42-4EF9-BF0F-004B62396B69}">
      <dgm:prSet/>
      <dgm:spPr/>
      <dgm:t>
        <a:bodyPr/>
        <a:lstStyle/>
        <a:p>
          <a:endParaRPr lang="ru-RU"/>
        </a:p>
      </dgm:t>
    </dgm:pt>
    <dgm:pt modelId="{932EDC96-E2CF-47D3-AEAB-3C95138D14AE}" type="sibTrans" cxnId="{C7D67B80-CB42-4EF9-BF0F-004B62396B69}">
      <dgm:prSet/>
      <dgm:spPr/>
      <dgm:t>
        <a:bodyPr/>
        <a:lstStyle/>
        <a:p>
          <a:endParaRPr lang="ru-RU"/>
        </a:p>
      </dgm:t>
    </dgm:pt>
    <dgm:pt modelId="{779FD51D-578C-4BAD-8B92-BB31F84AEA2D}" type="pres">
      <dgm:prSet presAssocID="{8C2A9E6D-7A35-4367-B43E-A9728002C8FA}" presName="cycle" presStyleCnt="0">
        <dgm:presLayoutVars>
          <dgm:dir/>
          <dgm:resizeHandles val="exact"/>
        </dgm:presLayoutVars>
      </dgm:prSet>
      <dgm:spPr/>
    </dgm:pt>
    <dgm:pt modelId="{B09A51B5-2F4C-44FB-927A-006090D0700A}" type="pres">
      <dgm:prSet presAssocID="{21963DD9-C8F4-4BD9-B369-8150EA7CE769}" presName="node" presStyleLbl="node1" presStyleIdx="0" presStyleCnt="1" custScaleX="376079" custRadScaleRad="91837" custRadScaleInc="-197">
        <dgm:presLayoutVars>
          <dgm:bulletEnabled val="1"/>
        </dgm:presLayoutVars>
      </dgm:prSet>
      <dgm:spPr/>
    </dgm:pt>
  </dgm:ptLst>
  <dgm:cxnLst>
    <dgm:cxn modelId="{C7D67B80-CB42-4EF9-BF0F-004B62396B69}" srcId="{8C2A9E6D-7A35-4367-B43E-A9728002C8FA}" destId="{21963DD9-C8F4-4BD9-B369-8150EA7CE769}" srcOrd="0" destOrd="0" parTransId="{5760B0E2-25D2-453A-9189-761C15DEDFAA}" sibTransId="{932EDC96-E2CF-47D3-AEAB-3C95138D14AE}"/>
    <dgm:cxn modelId="{643ED7A3-0373-48EE-B1AC-4910F18F2B6D}" type="presOf" srcId="{21963DD9-C8F4-4BD9-B369-8150EA7CE769}" destId="{B09A51B5-2F4C-44FB-927A-006090D0700A}" srcOrd="0" destOrd="0" presId="urn:microsoft.com/office/officeart/2005/8/layout/cycle2"/>
    <dgm:cxn modelId="{B7ED3C32-15E8-4303-B267-99171E150D86}" type="presOf" srcId="{8C2A9E6D-7A35-4367-B43E-A9728002C8FA}" destId="{779FD51D-578C-4BAD-8B92-BB31F84AEA2D}" srcOrd="0" destOrd="0" presId="urn:microsoft.com/office/officeart/2005/8/layout/cycle2"/>
    <dgm:cxn modelId="{9DA0C7B2-0E99-41BE-A2B1-B2694E336462}" type="presParOf" srcId="{779FD51D-578C-4BAD-8B92-BB31F84AEA2D}" destId="{B09A51B5-2F4C-44FB-927A-006090D070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A51B5-2F4C-44FB-927A-006090D0700A}">
      <dsp:nvSpPr>
        <dsp:cNvPr id="0" name=""/>
        <dsp:cNvSpPr/>
      </dsp:nvSpPr>
      <dsp:spPr>
        <a:xfrm>
          <a:off x="1056394" y="850"/>
          <a:ext cx="9204237" cy="244742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ОПОРА ТЕЛА И ДВИЖЕНИЕ</a:t>
          </a:r>
          <a:endParaRPr lang="ru-RU" sz="4500" kern="1200" dirty="0"/>
        </a:p>
      </dsp:txBody>
      <dsp:txXfrm>
        <a:off x="2404323" y="359267"/>
        <a:ext cx="6508379" cy="1730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6F46F-A839-446C-BAE2-79A94E7FA477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C80EF-7C4F-4C37-8FDC-E09A1EB84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1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10AA07-C25E-42E2-8D2F-BC5A3F9F5446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0581D6-E0DB-4139-AAF3-3665A92326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osankapershino.narod.ru/image/zaryadka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p4u.com.ua/news/623/" TargetMode="External"/><Relationship Id="rId7" Type="http://schemas.openxmlformats.org/officeDocument/2006/relationships/hyperlink" Target="http://osankapershino.narod.ru/yprajneniya.html" TargetMode="External"/><Relationship Id="rId2" Type="http://schemas.openxmlformats.org/officeDocument/2006/relationships/hyperlink" Target="http://zdoroviy-duh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chu.ucoz.ru/load/1-1-0-4" TargetMode="External"/><Relationship Id="rId5" Type="http://schemas.openxmlformats.org/officeDocument/2006/relationships/hyperlink" Target="http://travmatolog.net/79.html" TargetMode="External"/><Relationship Id="rId4" Type="http://schemas.openxmlformats.org/officeDocument/2006/relationships/hyperlink" Target="http://kiev.prom.ua/Tovary-dlya-detej;c3163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okruzhajuschij-mir/Telo-cheloveka/0005-005-Skelet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aster-osanki.ru/pic/osanka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doroviy-duh.ru/wp-content/uploads/2011/12/kak_pravilno_sidet_za_kompyuterom_readmas.ru_3-150x1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zadira.info/gallery/photos/11384_b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lh4.ggpht.com/_EGpyt2nQjsY/TC4AiopDHzI/AAAAAAAAAFQ/AQilaydMULA/s576/%D1%81%D1%82%D0%B0%D1%80%D1%8B%D0%B9%20%D0%BA%D1%80%D0%B5%D1%81%D1%82%20%D0%BE%D1%80%D1%82%D0%BE%D0%BF%D0%B5%D0%B4%D0%B8%D0%B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009.radikal.ru/1101/c8/d20cac9e137b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2492238"/>
              </p:ext>
            </p:extLst>
          </p:nvPr>
        </p:nvGraphicFramePr>
        <p:xfrm>
          <a:off x="-1620688" y="692696"/>
          <a:ext cx="102606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Учитель начальных     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классов Савичева  О.Н.</a:t>
            </a:r>
          </a:p>
          <a:p>
            <a:r>
              <a:rPr lang="ru-RU" dirty="0">
                <a:solidFill>
                  <a:srgbClr val="002060"/>
                </a:solidFill>
              </a:rPr>
              <a:t>        МБОУ  СОШ    </a:t>
            </a:r>
          </a:p>
          <a:p>
            <a:r>
              <a:rPr lang="ru-RU" dirty="0">
                <a:solidFill>
                  <a:srgbClr val="002060"/>
                </a:solidFill>
              </a:rPr>
              <a:t>      с. </a:t>
            </a:r>
            <a:r>
              <a:rPr lang="ru-RU" dirty="0" err="1">
                <a:solidFill>
                  <a:srgbClr val="002060"/>
                </a:solidFill>
              </a:rPr>
              <a:t>Тавтиманово</a:t>
            </a:r>
            <a:r>
              <a:rPr lang="ru-RU" dirty="0">
                <a:solidFill>
                  <a:srgbClr val="002060"/>
                </a:solidFill>
              </a:rPr>
              <a:t>                      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51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552728" cy="608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0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Литература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472509"/>
            <a:ext cx="39604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http://zdoroviy-duh.ru/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0145" y="1843459"/>
            <a:ext cx="86764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http://www.shop4u.com.ua/news/623/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hlinkClick r:id="rId4"/>
              </a:rPr>
              <a:t>http://kiev.prom.ua/Tovary-dlya-detej;c31636.html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552629"/>
            <a:ext cx="457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5"/>
              </a:rPr>
              <a:t>http://travmatolog.net/79.html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0145" y="32958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6"/>
              </a:rPr>
              <a:t>http://lechu.ucoz.ru/load/1-1-0-4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0145" y="37170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http://osankapershino.narod.ru/yprajneniya.html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29813"/>
              </p:ext>
            </p:extLst>
          </p:nvPr>
        </p:nvGraphicFramePr>
        <p:xfrm>
          <a:off x="611562" y="332656"/>
          <a:ext cx="7992888" cy="62646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783087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916832"/>
            <a:ext cx="661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99103" y="19471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9029" y="1156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37181" y="11561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37690" y="11477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01477" y="3640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0920" y="2255699"/>
            <a:ext cx="39145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C</a:t>
            </a:r>
          </a:p>
          <a:p>
            <a:endParaRPr lang="en-US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Д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Ц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2829" y="2255699"/>
            <a:ext cx="3898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К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Ь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2860" y="1517036"/>
            <a:ext cx="44114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Ж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Л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У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Д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1525434"/>
            <a:ext cx="3786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Г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Л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А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З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4208" y="1525434"/>
            <a:ext cx="3850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Л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Е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Г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И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3163" y="800472"/>
            <a:ext cx="3898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Р</a:t>
            </a:r>
          </a:p>
          <a:p>
            <a:endParaRPr lang="ru-RU" sz="2400" b="1" i="1" dirty="0"/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О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Т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899103" y="5805264"/>
            <a:ext cx="1520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0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5 из 5103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776864" cy="58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3398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От скелета и мышц зависит осанка человека .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У человека с хорошей , правильной осанкой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прямая спина , расправленные плечи,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поднятая голова.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Картинка 37 из 7010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91" y="2204864"/>
            <a:ext cx="3810000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7-tub-ru.yandex.net/i?id=117915785-13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340837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3-tub-ru.yandex.net/i?id=518599246-12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264" y="1556792"/>
            <a:ext cx="3865191" cy="51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m0-tub-ru.yandex.net/i?id=293474549-14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6753"/>
            <a:ext cx="2791197" cy="279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27984" y="404664"/>
            <a:ext cx="4259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Сиди прямо ,голову лишь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с</a:t>
            </a:r>
            <a:r>
              <a:rPr lang="ru-RU" sz="2400" b="1" i="1" dirty="0" smtClean="0">
                <a:solidFill>
                  <a:srgbClr val="FF0000"/>
                </a:solidFill>
              </a:rPr>
              <a:t>легка наклонив.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3" y="1988840"/>
            <a:ext cx="4375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Расстояние между грудью и столом должно быть равно ширине ладони.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505234"/>
            <a:ext cx="5609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Ноги ставь полной ступней на пол.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6" name="Picture 8" descr="Картинка 3 из 146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12181"/>
            <a:ext cx="3354571" cy="335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58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Картинка 55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68" y="702956"/>
            <a:ext cx="7083132" cy="530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2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22 из 595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983585" cy="501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6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18 из 94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2137"/>
            <a:ext cx="7114210" cy="554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2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126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12</cp:revision>
  <dcterms:created xsi:type="dcterms:W3CDTF">2012-01-19T04:28:09Z</dcterms:created>
  <dcterms:modified xsi:type="dcterms:W3CDTF">2012-01-19T07:07:35Z</dcterms:modified>
</cp:coreProperties>
</file>