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501D84-50A9-4E6E-9BCE-163CB2D4E0E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4E2BCE-7CD9-4196-9673-FA386BA6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77;&#1081;&#1076;&#1072;\Desktop\&#1087;&#1088;&#1077;&#1079;&#1077;&#1085;&#1090;&#1072;&#1094;&#1080;&#1103;%20&#1076;&#1086;&#1084;&#1072;&#1096;&#1085;&#1080;&#1077;%20&#1087;&#1080;&#1090;&#1086;&#1084;&#1094;&#1099;\&#1041;&#1086;&#1083;&#1100;&#1096;&#1086;&#1081;%20&#1076;&#1077;&#1090;&#1089;&#1082;&#1080;&#1081;%20&#1093;&#1086;&#1088;%20-%20&#1053;&#1077;%20&#1076;&#1088;&#1072;&#1079;&#1085;&#1080;&#1090;&#1077;%20&#1089;&#1086;&#1073;&#1072;&#1082;!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osaaf-dog.ucoz.ru/index/dalmatin/0-49" TargetMode="External"/><Relationship Id="rId13" Type="http://schemas.openxmlformats.org/officeDocument/2006/relationships/hyperlink" Target="http://www.kurilian.ru/rus/breed3.php" TargetMode="External"/><Relationship Id="rId18" Type="http://schemas.openxmlformats.org/officeDocument/2006/relationships/hyperlink" Target="http://simba-cat.ucoz.ru/forum/14-18-1" TargetMode="External"/><Relationship Id="rId3" Type="http://schemas.openxmlformats.org/officeDocument/2006/relationships/hyperlink" Target="http://elite-pets.narod.ru/terrier.htm" TargetMode="External"/><Relationship Id="rId21" Type="http://schemas.openxmlformats.org/officeDocument/2006/relationships/hyperlink" Target="http://www.tvoydrug.com.ua/publcat/koshka_v_jizni_cheloveka" TargetMode="External"/><Relationship Id="rId7" Type="http://schemas.openxmlformats.org/officeDocument/2006/relationships/hyperlink" Target="http://specialevents.in.ua/category.php?f=7&amp;topicdays=0&amp;start=40&amp;sid=3a94e7a6669dee23cd3cd4d71e0cda86" TargetMode="External"/><Relationship Id="rId12" Type="http://schemas.openxmlformats.org/officeDocument/2006/relationships/hyperlink" Target="http://www.e-zoo.ru/atlas.phtml?atlas=808&amp;abc=%D4" TargetMode="External"/><Relationship Id="rId17" Type="http://schemas.openxmlformats.org/officeDocument/2006/relationships/hyperlink" Target="http://zoo.likar.info/article/18401/" TargetMode="External"/><Relationship Id="rId2" Type="http://schemas.openxmlformats.org/officeDocument/2006/relationships/hyperlink" Target="http://klopik.com/sobaki/756-sobaki-raznyx-porod-46-foto.html" TargetMode="External"/><Relationship Id="rId16" Type="http://schemas.openxmlformats.org/officeDocument/2006/relationships/hyperlink" Target="http://moscow.olx.ru/iid-114253143" TargetMode="External"/><Relationship Id="rId20" Type="http://schemas.openxmlformats.org/officeDocument/2006/relationships/hyperlink" Target="http://petik.ucoz.ru/forum/5-263-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ouse-dog.ru/pets_371.html" TargetMode="External"/><Relationship Id="rId11" Type="http://schemas.openxmlformats.org/officeDocument/2006/relationships/hyperlink" Target="http://www.kalitva.ru/2009/12/12/" TargetMode="External"/><Relationship Id="rId5" Type="http://schemas.openxmlformats.org/officeDocument/2006/relationships/hyperlink" Target="http://snowflake.mybb.ru/viewtopic.php?id=26" TargetMode="External"/><Relationship Id="rId15" Type="http://schemas.openxmlformats.org/officeDocument/2006/relationships/hyperlink" Target="http://www.ekzotika.com/cats/bombeyskaya/" TargetMode="External"/><Relationship Id="rId23" Type="http://schemas.openxmlformats.org/officeDocument/2006/relationships/hyperlink" Target="http://lazy-tigr.ru/obshhie_svedeniya/porody-koshek-koshki-zoo-life-koshki-sobaki-zhivotnye-domashnie" TargetMode="External"/><Relationship Id="rId10" Type="http://schemas.openxmlformats.org/officeDocument/2006/relationships/hyperlink" Target="http://blogvjazanie.net/sobaki-malenkih-porod-v-kartinkah.html" TargetMode="External"/><Relationship Id="rId19" Type="http://schemas.openxmlformats.org/officeDocument/2006/relationships/hyperlink" Target="http://koteika.ru/u4/photos/album_37/" TargetMode="External"/><Relationship Id="rId4" Type="http://schemas.openxmlformats.org/officeDocument/2006/relationships/hyperlink" Target="http://groomer-irina.narod2.ru/" TargetMode="External"/><Relationship Id="rId9" Type="http://schemas.openxmlformats.org/officeDocument/2006/relationships/hyperlink" Target="http://pix.com.ua/ru/animals/pets/dogs2/415019-upsee.html" TargetMode="External"/><Relationship Id="rId14" Type="http://schemas.openxmlformats.org/officeDocument/2006/relationships/hyperlink" Target="http://www.foto-razumov.ru/fotosib.html" TargetMode="External"/><Relationship Id="rId22" Type="http://schemas.openxmlformats.org/officeDocument/2006/relationships/hyperlink" Target="http://psytribe.ru/index.php?topic=9707.msg4877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221457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Домашние питомцы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6913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Собаки и кошки</a:t>
            </a:r>
          </a:p>
          <a:p>
            <a:r>
              <a:rPr lang="ru-RU" sz="2400" dirty="0" smtClean="0"/>
              <a:t>Презентацию выполнила учитель МБОУ СОШ </a:t>
            </a:r>
          </a:p>
          <a:p>
            <a:r>
              <a:rPr lang="ru-RU" sz="2400" dirty="0" smtClean="0"/>
              <a:t>с. </a:t>
            </a:r>
            <a:r>
              <a:rPr lang="ru-RU" sz="2400" dirty="0" err="1" smtClean="0"/>
              <a:t>Калтыманово</a:t>
            </a:r>
            <a:r>
              <a:rPr lang="ru-RU" sz="2400" dirty="0" smtClean="0"/>
              <a:t> Республики Башкортостан</a:t>
            </a:r>
          </a:p>
          <a:p>
            <a:r>
              <a:rPr lang="ru-RU" dirty="0" err="1" smtClean="0"/>
              <a:t>Бейда</a:t>
            </a:r>
            <a:r>
              <a:rPr lang="ru-RU" dirty="0" smtClean="0"/>
              <a:t> Оксана Викторовна</a:t>
            </a:r>
            <a:endParaRPr lang="ru-RU" dirty="0"/>
          </a:p>
        </p:txBody>
      </p:sp>
      <p:pic>
        <p:nvPicPr>
          <p:cNvPr id="1026" name="Picture 2" descr="C:\Users\Бейда\Desktop\домашние питомцы\image_mid_16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43240" y="2428868"/>
            <a:ext cx="2734406" cy="1911045"/>
          </a:xfrm>
          <a:prstGeom prst="rect">
            <a:avLst/>
          </a:prstGeom>
          <a:noFill/>
        </p:spPr>
      </p:pic>
      <p:pic>
        <p:nvPicPr>
          <p:cNvPr id="6" name="Большой детский хор - Не дразните собак!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ейда\Desktop\домашние питомцы\post-156812-1321208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3571900" cy="2553860"/>
          </a:xfrm>
          <a:prstGeom prst="rect">
            <a:avLst/>
          </a:prstGeom>
          <a:noFill/>
        </p:spPr>
      </p:pic>
      <p:pic>
        <p:nvPicPr>
          <p:cNvPr id="12291" name="Picture 3" descr="C:\Users\Бейда\Desktop\домашние питомцы\e4ef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14620"/>
            <a:ext cx="2187342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ейда\Desktop\домашние питомцы\0_64383_3e892398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85860"/>
            <a:ext cx="3319276" cy="2439668"/>
          </a:xfrm>
          <a:prstGeom prst="rect">
            <a:avLst/>
          </a:prstGeom>
          <a:noFill/>
        </p:spPr>
      </p:pic>
      <p:pic>
        <p:nvPicPr>
          <p:cNvPr id="13315" name="Picture 3" descr="C:\Users\Бейда\Desktop\домашние питомцы\1-nevskaia-maskaradnaia-koshka-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3605260" cy="28757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ейда\Desktop\домашние питомцы\0_625f9_f165610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3143272" cy="2095515"/>
          </a:xfrm>
          <a:prstGeom prst="rect">
            <a:avLst/>
          </a:prstGeom>
          <a:noFill/>
        </p:spPr>
      </p:pic>
      <p:pic>
        <p:nvPicPr>
          <p:cNvPr id="14339" name="Picture 3" descr="C:\Users\Бейда\Desktop\домашние питомцы\49798856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09360"/>
            <a:ext cx="3786214" cy="242621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ейда\Desktop\домашние питомцы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3381127" cy="2417506"/>
          </a:xfrm>
          <a:prstGeom prst="rect">
            <a:avLst/>
          </a:prstGeom>
          <a:noFill/>
        </p:spPr>
      </p:pic>
      <p:pic>
        <p:nvPicPr>
          <p:cNvPr id="4" name="Picture 2" descr="C:\Users\Бейда\Desktop\домашние питомцы\0_d923_56a23b25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4500570"/>
            <a:ext cx="3178864" cy="211791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Бейда\Desktop\домашние питомцы\11_bombeiska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357562"/>
            <a:ext cx="2900867" cy="3260544"/>
          </a:xfrm>
          <a:prstGeom prst="rect">
            <a:avLst/>
          </a:prstGeom>
          <a:noFill/>
        </p:spPr>
      </p:pic>
      <p:pic>
        <p:nvPicPr>
          <p:cNvPr id="16388" name="Picture 4" descr="C:\Users\Бейда\Desktop\домашние питомцы\1282039046_114253143_1-----1282039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30896"/>
            <a:ext cx="3571900" cy="240201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ейда\Desktop\домашние питомцы\acfcfc200b276ea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59986"/>
            <a:ext cx="3643338" cy="2470055"/>
          </a:xfrm>
          <a:prstGeom prst="rect">
            <a:avLst/>
          </a:prstGeom>
          <a:noFill/>
        </p:spPr>
      </p:pic>
      <p:pic>
        <p:nvPicPr>
          <p:cNvPr id="4" name="Picture 3" descr="C:\Users\Бейда\Desktop\домашние питомцы\0_64388_f7e7e11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00306"/>
            <a:ext cx="2928904" cy="403986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ейда\Desktop\домашние питомцы\photo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142984"/>
            <a:ext cx="3503839" cy="2428891"/>
          </a:xfrm>
          <a:prstGeom prst="rect">
            <a:avLst/>
          </a:prstGeom>
          <a:noFill/>
        </p:spPr>
      </p:pic>
      <p:pic>
        <p:nvPicPr>
          <p:cNvPr id="19459" name="Picture 3" descr="C:\Users\Бейда\Desktop\домашние питомцы\norwegian_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8864"/>
            <a:ext cx="3286148" cy="276054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Бейда\Desktop\домашние питомцы\0_9222_f0b3513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2643206" cy="3304008"/>
          </a:xfrm>
          <a:prstGeom prst="rect">
            <a:avLst/>
          </a:prstGeom>
          <a:noFill/>
        </p:spPr>
      </p:pic>
      <p:pic>
        <p:nvPicPr>
          <p:cNvPr id="18436" name="Picture 4" descr="C:\Users\Бейда\Desktop\домашние питомцы\mm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4214842" cy="291929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Бейда\Desktop\домашние питомцы\photo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334" y="285729"/>
            <a:ext cx="3960385" cy="2643206"/>
          </a:xfrm>
          <a:prstGeom prst="rect">
            <a:avLst/>
          </a:prstGeom>
          <a:noFill/>
        </p:spPr>
      </p:pic>
      <p:pic>
        <p:nvPicPr>
          <p:cNvPr id="20483" name="Picture 3" descr="C:\Users\Бейда\Desktop\домашние питомцы\javanesecat5wt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ейда\Desktop\домашние питомцы\0_452b1_19c052e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246" y="1357298"/>
            <a:ext cx="2787036" cy="3918509"/>
          </a:xfrm>
          <a:prstGeom prst="rect">
            <a:avLst/>
          </a:prstGeom>
          <a:noFill/>
        </p:spPr>
      </p:pic>
      <p:pic>
        <p:nvPicPr>
          <p:cNvPr id="21506" name="Picture 2" descr="C:\Users\Бейда\Desktop\домашние питомцы\post-13-12282161641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3381500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ейда\Desktop\домашние питомцы\image_mid_17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535296" cy="2647544"/>
          </a:xfrm>
          <a:prstGeom prst="rect">
            <a:avLst/>
          </a:prstGeom>
          <a:noFill/>
        </p:spPr>
      </p:pic>
      <p:pic>
        <p:nvPicPr>
          <p:cNvPr id="4" name="Picture 2" descr="C:\Users\Бейда\Desktop\домашние питомцы\image_mid_17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439904" cy="257610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ои документы\ИЗОБРАЖЕНИЯ\домашние питомцы\image_mid_16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720288" cy="2786082"/>
          </a:xfrm>
          <a:prstGeom prst="rect">
            <a:avLst/>
          </a:prstGeom>
          <a:noFill/>
        </p:spPr>
      </p:pic>
      <p:pic>
        <p:nvPicPr>
          <p:cNvPr id="22532" name="Picture 4" descr="D:\мои документы\ИЗОБРАЖЕНИЯ\домашние питомцы\image_mid_16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3439904" cy="257610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86874" cy="320040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Фотографии взяты с сайтов: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u="sng" dirty="0" smtClean="0">
                <a:effectLst/>
                <a:latin typeface="+mn-lt"/>
                <a:hlinkClick r:id="rId2"/>
              </a:rPr>
              <a:t>http://klopik.com/sobaki/756-sobaki-raznyx-porod-46-foto.html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3"/>
              </a:rPr>
              <a:t>http://elite-pets.narod.ru/terrier.htm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4"/>
              </a:rPr>
              <a:t>http://groomer-irina.narod2.ru/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5"/>
              </a:rPr>
              <a:t>http://snowflake.mybb.ru/viewtopic.php?id=26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6"/>
              </a:rPr>
              <a:t>http://www.house-dog.ru/pets_371.html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2"/>
              </a:rPr>
              <a:t>http://klopik.com/sobaki/756-sobaki-raznyx-porod-46-foto.html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7"/>
              </a:rPr>
              <a:t>http://specialevents.in.ua/category.php?f=7&amp;topicdays=0&amp;start=40&amp;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8"/>
              </a:rPr>
              <a:t>http://dosaaf-dog.ucoz.ru/index/dalmatin/0-49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9"/>
              </a:rPr>
              <a:t>http://pix.com.ua/ru/animals/pets/dogs2/415019-upsee.html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10"/>
              </a:rPr>
              <a:t>http://blogvjazanie.net/sobaki-malenkih-porod-v-kartinkah.html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11"/>
              </a:rPr>
              <a:t>http://www.kalitva.ru/2009/12/12/</a:t>
            </a:r>
            <a:r>
              <a:rPr lang="ru-RU" sz="1400" dirty="0" smtClean="0">
                <a:effectLst/>
                <a:latin typeface="+mn-lt"/>
              </a:rPr>
              <a:t/>
            </a:r>
            <a:br>
              <a:rPr lang="ru-RU" sz="1400" dirty="0" smtClean="0">
                <a:effectLst/>
                <a:latin typeface="+mn-lt"/>
              </a:rPr>
            </a:br>
            <a:r>
              <a:rPr lang="ru-RU" sz="1400" u="sng" dirty="0" smtClean="0">
                <a:effectLst/>
                <a:latin typeface="+mn-lt"/>
                <a:hlinkClick r:id="rId12"/>
              </a:rPr>
              <a:t>http://www.e-zoo.ru/atlas.phtml?atlas=808&amp;abc=Ф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331698"/>
            <a:ext cx="8786874" cy="352630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u="sng" dirty="0" smtClean="0">
                <a:hlinkClick r:id="rId13"/>
              </a:rPr>
              <a:t>http://www.kurilian.ru/rus/breed3.php</a:t>
            </a:r>
            <a:endParaRPr lang="ru-RU" dirty="0" smtClean="0"/>
          </a:p>
          <a:p>
            <a:pPr algn="l"/>
            <a:r>
              <a:rPr lang="ru-RU" u="sng" dirty="0" smtClean="0">
                <a:hlinkClick r:id="rId14"/>
              </a:rPr>
              <a:t>http://www.foto-razumov.ru/fotosib.html</a:t>
            </a:r>
            <a:endParaRPr lang="ru-RU" dirty="0" smtClean="0"/>
          </a:p>
          <a:p>
            <a:pPr algn="l"/>
            <a:r>
              <a:rPr lang="ru-RU" u="sng" dirty="0" smtClean="0">
                <a:hlinkClick r:id="rId15"/>
              </a:rPr>
              <a:t>http://www.ekzotika.com/cats/bombeyskaya/</a:t>
            </a:r>
            <a:endParaRPr lang="ru-RU" dirty="0" smtClean="0"/>
          </a:p>
          <a:p>
            <a:pPr algn="l"/>
            <a:r>
              <a:rPr lang="ru-RU" u="sng" dirty="0" smtClean="0">
                <a:hlinkClick r:id="rId16"/>
              </a:rPr>
              <a:t>http://moscow.olx.ru/iid-114253143</a:t>
            </a:r>
            <a:endParaRPr lang="ru-RU" dirty="0" smtClean="0"/>
          </a:p>
          <a:p>
            <a:pPr algn="l"/>
            <a:r>
              <a:rPr lang="ru-RU" u="sng" dirty="0" smtClean="0">
                <a:hlinkClick r:id="rId17"/>
              </a:rPr>
              <a:t>http://zoo.likar.info/article/18401/</a:t>
            </a:r>
            <a:endParaRPr lang="ru-RU" dirty="0" smtClean="0"/>
          </a:p>
          <a:p>
            <a:pPr algn="l"/>
            <a:r>
              <a:rPr lang="ru-RU" u="sng" dirty="0" smtClean="0">
                <a:hlinkClick r:id="rId18"/>
              </a:rPr>
              <a:t>http://simba-cat.ucoz.ru/forum/14-18-1</a:t>
            </a:r>
            <a:endParaRPr lang="ru-RU" dirty="0" smtClean="0"/>
          </a:p>
          <a:p>
            <a:pPr algn="l"/>
            <a:r>
              <a:rPr lang="ru-RU" u="sng" dirty="0" smtClean="0">
                <a:hlinkClick r:id="rId19"/>
              </a:rPr>
              <a:t>http://koteika.ru/u4/photos/album_37/</a:t>
            </a:r>
            <a:endParaRPr lang="ru-RU" dirty="0" smtClean="0"/>
          </a:p>
          <a:p>
            <a:pPr algn="l"/>
            <a:r>
              <a:rPr lang="ru-RU" u="sng" dirty="0" smtClean="0">
                <a:hlinkClick r:id="rId20"/>
              </a:rPr>
              <a:t>http://petik.ucoz.ru/forum/5-263-1</a:t>
            </a:r>
            <a:endParaRPr lang="ru-RU" dirty="0" smtClean="0"/>
          </a:p>
          <a:p>
            <a:pPr algn="l"/>
            <a:r>
              <a:rPr lang="ru-RU" u="sng" dirty="0" smtClean="0">
                <a:hlinkClick r:id="rId21"/>
              </a:rPr>
              <a:t>http://www.tvoydrug.com.ua/publcat/koshka_v_jizni_cheloveka</a:t>
            </a:r>
            <a:endParaRPr lang="ru-RU" dirty="0" smtClean="0"/>
          </a:p>
          <a:p>
            <a:pPr algn="l"/>
            <a:r>
              <a:rPr lang="ru-RU" u="sng" dirty="0" smtClean="0">
                <a:hlinkClick r:id="rId22"/>
              </a:rPr>
              <a:t>http://psytribe.ru/index.php?topic=9707.msg487708</a:t>
            </a:r>
            <a:endParaRPr lang="ru-RU" dirty="0" smtClean="0"/>
          </a:p>
          <a:p>
            <a:pPr algn="l"/>
            <a:r>
              <a:rPr lang="ru-RU" u="sng" dirty="0" smtClean="0">
                <a:hlinkClick r:id="rId23"/>
              </a:rPr>
              <a:t>http://lazy-tigr.ru/obshhie_svedeniya/porody-koshek-koshki-zoo-life-koshki-sobaki-zhivotnye-domashnie</a:t>
            </a:r>
            <a:endParaRPr lang="ru-RU" dirty="0" smtClean="0"/>
          </a:p>
          <a:p>
            <a:pPr algn="l"/>
            <a:r>
              <a:rPr lang="ru-RU" u="sng" dirty="0" smtClean="0">
                <a:hlinkClick r:id="rId18"/>
              </a:rPr>
              <a:t>http://simba-cat.ucoz.ru/forum/14-18-1</a:t>
            </a: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ейда\Desktop\домашние питомцы\0_560cd_b012008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680000" cy="3511885"/>
          </a:xfrm>
          <a:prstGeom prst="rect">
            <a:avLst/>
          </a:prstGeom>
          <a:noFill/>
        </p:spPr>
      </p:pic>
      <p:pic>
        <p:nvPicPr>
          <p:cNvPr id="4099" name="Picture 3" descr="C:\Users\Бейда\Desktop\домашние питомцы\3947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071810"/>
            <a:ext cx="4680000" cy="3510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ейда\Desktop\домашние питомцы\3436834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680000" cy="3643338"/>
          </a:xfrm>
          <a:prstGeom prst="rect">
            <a:avLst/>
          </a:prstGeom>
          <a:noFill/>
        </p:spPr>
      </p:pic>
      <p:pic>
        <p:nvPicPr>
          <p:cNvPr id="5123" name="Picture 3" descr="C:\Users\Бейда\Desktop\домашние питомцы\australian_terrier-12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4680000" cy="364792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ейда\Desktop\домашние питомцы\1265148029_1264888068_photorikk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680000" cy="3726137"/>
          </a:xfrm>
          <a:prstGeom prst="rect">
            <a:avLst/>
          </a:prstGeom>
          <a:noFill/>
        </p:spPr>
      </p:pic>
      <p:pic>
        <p:nvPicPr>
          <p:cNvPr id="6147" name="Picture 3" descr="C:\Users\Бейда\Desktop\домашние питомцы\1253107855_dl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4680000" cy="377656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ейда\Desktop\домашние питомцы\64481228_CaucasianOvch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680000" cy="3286148"/>
          </a:xfrm>
          <a:prstGeom prst="rect">
            <a:avLst/>
          </a:prstGeom>
          <a:noFill/>
        </p:spPr>
      </p:pic>
      <p:pic>
        <p:nvPicPr>
          <p:cNvPr id="7171" name="Picture 3" descr="C:\Users\Бейда\Desktop\домашние питомцы\1259661576_9091_20081213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214686"/>
            <a:ext cx="4680000" cy="342101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ейда\Desktop\домашние питомцы\1260613826_923fad77c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4680000" cy="3229201"/>
          </a:xfrm>
          <a:prstGeom prst="rect">
            <a:avLst/>
          </a:prstGeom>
          <a:noFill/>
        </p:spPr>
      </p:pic>
      <p:pic>
        <p:nvPicPr>
          <p:cNvPr id="8195" name="Picture 3" descr="C:\Users\Бейда\Desktop\домашние питомцы\1265147980_1264888014_pembroke_welsh_corgi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1"/>
            <a:ext cx="4608000" cy="353546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ейда\Desktop\домашние питомцы\1265148046_1264888417_706px-m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320000" cy="3511844"/>
          </a:xfrm>
          <a:prstGeom prst="rect">
            <a:avLst/>
          </a:prstGeom>
          <a:noFill/>
        </p:spPr>
      </p:pic>
      <p:pic>
        <p:nvPicPr>
          <p:cNvPr id="9219" name="Picture 3" descr="C:\Users\Бейда\Desktop\домашние питомцы\1265148079_1264888186_canaando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680000" cy="3510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ейда\Desktop\домашние питомцы\image_mid_16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529504" cy="2643206"/>
          </a:xfrm>
          <a:prstGeom prst="rect">
            <a:avLst/>
          </a:prstGeom>
          <a:noFill/>
        </p:spPr>
      </p:pic>
      <p:pic>
        <p:nvPicPr>
          <p:cNvPr id="3" name="Picture 6" descr="C:\Users\Бейда\Desktop\домашние питомцы\image_mid_168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3153303" cy="236081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62</Words>
  <Application>Microsoft Office PowerPoint</Application>
  <PresentationFormat>Экран (4:3)</PresentationFormat>
  <Paragraphs>18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Домашние питомцы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Фотографии взяты с сайтов: http://klopik.com/sobaki/756-sobaki-raznyx-porod-46-foto.html http://elite-pets.narod.ru/terrier.htm http://groomer-irina.narod2.ru/ http://snowflake.mybb.ru/viewtopic.php?id=26 http://www.house-dog.ru/pets_371.html http://klopik.com/sobaki/756-sobaki-raznyx-porod-46-foto.html http://specialevents.in.ua/category.php?f=7&amp;topicdays=0&amp;start=40&amp; http://dosaaf-dog.ucoz.ru/index/dalmatin/0-49 http://pix.com.ua/ru/animals/pets/dogs2/415019-upsee.html http://blogvjazanie.net/sobaki-malenkih-porod-v-kartinkah.html http://www.kalitva.ru/2009/12/12/ http://www.e-zoo.ru/atlas.phtml?atlas=808&amp;abc=Ф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питомцы</dc:title>
  <dc:creator>Бейда</dc:creator>
  <cp:lastModifiedBy>Бейда</cp:lastModifiedBy>
  <cp:revision>13</cp:revision>
  <dcterms:created xsi:type="dcterms:W3CDTF">2012-03-19T11:47:40Z</dcterms:created>
  <dcterms:modified xsi:type="dcterms:W3CDTF">2012-09-18T11:12:16Z</dcterms:modified>
</cp:coreProperties>
</file>