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shtab.ru/2011/08/unesco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hotoshtab.ru/2011/08/unesco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«Памятники всемирного наследия»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Автор:Лебедева</a:t>
            </a:r>
            <a:r>
              <a:rPr lang="ru-RU" dirty="0" smtClean="0"/>
              <a:t> Валентина Николаевна,</a:t>
            </a:r>
          </a:p>
          <a:p>
            <a:r>
              <a:rPr lang="ru-RU" dirty="0" smtClean="0"/>
              <a:t>Учитель МКОУ « Маковская ООШ»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Ледник </a:t>
            </a:r>
            <a:r>
              <a:rPr lang="ru-RU" sz="1600" dirty="0" err="1" smtClean="0"/>
              <a:t>Перито-Морено</a:t>
            </a:r>
            <a:r>
              <a:rPr lang="ru-RU" sz="1600" dirty="0" smtClean="0"/>
              <a:t> расположенный в национальном парке </a:t>
            </a:r>
            <a:r>
              <a:rPr lang="ru-RU" sz="1600" dirty="0" err="1" smtClean="0"/>
              <a:t>Лос-Гласиарес</a:t>
            </a:r>
            <a:r>
              <a:rPr lang="ru-RU" sz="1600" dirty="0" smtClean="0"/>
              <a:t>, на юго-востоке аргентинской провинции </a:t>
            </a:r>
            <a:r>
              <a:rPr lang="ru-RU" sz="1600" dirty="0" err="1" smtClean="0"/>
              <a:t>Санта-Круз</a:t>
            </a:r>
            <a:r>
              <a:rPr lang="ru-RU" sz="1600" dirty="0" smtClean="0"/>
              <a:t>. Это место было внесено в список Всемирного природного наследия ЮНЕСКО в 1981 году. Ледник является одним из наиболее интересных туристических объектов в аргентинской части </a:t>
            </a:r>
            <a:r>
              <a:rPr lang="ru-RU" sz="1600" dirty="0" err="1" smtClean="0"/>
              <a:t>Патагонии</a:t>
            </a:r>
            <a:r>
              <a:rPr lang="ru-RU" sz="1600" dirty="0" smtClean="0"/>
              <a:t> и 3-м по величине ледником в мире после Антарктиды и Гренландии.</a:t>
            </a:r>
            <a:endParaRPr lang="ru-RU" sz="1600" dirty="0"/>
          </a:p>
        </p:txBody>
      </p:sp>
      <p:pic>
        <p:nvPicPr>
          <p:cNvPr id="4" name="Содержимое 3" descr="Объекты Всемирного наследия ЮНЕСК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20680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Террасированные сады в северном израильском городе Хайфа окружают златоглавую Усыпальницу Баба, основателя веры </a:t>
            </a:r>
            <a:r>
              <a:rPr lang="ru-RU" sz="1600" dirty="0" err="1" smtClean="0"/>
              <a:t>бахаи</a:t>
            </a:r>
            <a:r>
              <a:rPr lang="ru-RU" sz="1600" dirty="0" smtClean="0"/>
              <a:t>. Тут расположен всемирный административный и духовный центр религии </a:t>
            </a:r>
            <a:r>
              <a:rPr lang="ru-RU" sz="1600" dirty="0" err="1" smtClean="0"/>
              <a:t>бахаи</a:t>
            </a:r>
            <a:r>
              <a:rPr lang="ru-RU" sz="1600" dirty="0" smtClean="0"/>
              <a:t>, число исповедующих которую во всем мире менее шести миллионов. Это место было объявлено объектом мирового наследия ЮНЕСКО 8 июля 2008.</a:t>
            </a:r>
            <a:endParaRPr lang="ru-RU" sz="1600" dirty="0"/>
          </a:p>
        </p:txBody>
      </p:sp>
      <p:pic>
        <p:nvPicPr>
          <p:cNvPr id="4" name="Содержимое 3" descr="Объекты Всемирного наследия ЮНЕСК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1259632" y="1628800"/>
            <a:ext cx="6413922" cy="4031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Площадь Святого Петра в Ватикане — грандиозная площадь в виде двух симметричных полукружий, разбитая перед базиликой Св. Петра в Риме по проекту Бернини в 1656-67 годах. Здесь собираются толпы верующих чтобы слушать выступления понтифика. В 1930-е года Муссолини проложил из центра Рима на площадь широкую улицу Примирения.</a:t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Объекты Всемирного наследия ЮНЕСК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1619672" y="1628800"/>
            <a:ext cx="5845155" cy="4031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Петра — древний город, столица </a:t>
            </a:r>
            <a:r>
              <a:rPr lang="ru-RU" sz="1800" dirty="0" err="1" smtClean="0"/>
              <a:t>Идумеи</a:t>
            </a:r>
            <a:r>
              <a:rPr lang="ru-RU" sz="1800" dirty="0" smtClean="0"/>
              <a:t>, позже столица </a:t>
            </a:r>
            <a:r>
              <a:rPr lang="ru-RU" sz="1800" dirty="0" err="1" smtClean="0"/>
              <a:t>Набатейского</a:t>
            </a:r>
            <a:r>
              <a:rPr lang="ru-RU" sz="1800" dirty="0" smtClean="0"/>
              <a:t> царства. Расположен на территории современной Иордании, на высоте более 900 м над уровнем моря и 660 м над окружающей местностью, долиной </a:t>
            </a:r>
            <a:r>
              <a:rPr lang="ru-RU" sz="1800" dirty="0" err="1" smtClean="0"/>
              <a:t>Аравы</a:t>
            </a:r>
            <a:r>
              <a:rPr lang="ru-RU" sz="1800" dirty="0" smtClean="0"/>
              <a:t>, в узком каньоне </a:t>
            </a:r>
            <a:r>
              <a:rPr lang="ru-RU" sz="1800" dirty="0" err="1" smtClean="0"/>
              <a:t>Сик</a:t>
            </a:r>
            <a:r>
              <a:rPr lang="ru-RU" sz="1800" dirty="0" smtClean="0"/>
              <a:t>. Полностью выдолблен в пещерах из песчаника.</a:t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Объекты Всемирного наследия ЮНЕСК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069003" cy="4137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Московский кремль, собор Василия Блаженного</a:t>
            </a:r>
            <a:endParaRPr lang="ru-RU" sz="1800" dirty="0"/>
          </a:p>
        </p:txBody>
      </p:sp>
      <p:pic>
        <p:nvPicPr>
          <p:cNvPr id="4" name="Содержимое 3" descr="moscowkrem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647140" cy="41544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Использованы материалы сайтов: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http://photoshtab.ru/2011/08/unesco1/</a:t>
            </a:r>
            <a:endParaRPr lang="en-US" dirty="0" smtClean="0"/>
          </a:p>
          <a:p>
            <a:r>
              <a:rPr lang="en-US" dirty="0" smtClean="0"/>
              <a:t>   kotomka.com_moscow_2198_800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По состоянию на 1 июля 2011 года в списке Всемирного наследия — 936 объектов в 148 странах: отдельные архитектурные сооружения и ансамбли, города, археологические заповедники, национальные парки и другие. Предлагаем вам взглянуть на некоторые объекты из этого огромного списка. На фото: Один из объектов археологического комплекса </a:t>
            </a:r>
            <a:r>
              <a:rPr lang="ru-RU" sz="1800" dirty="0" err="1" smtClean="0"/>
              <a:t>Мадаин-Салих</a:t>
            </a:r>
            <a:r>
              <a:rPr lang="ru-RU" sz="1800" dirty="0" smtClean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Объекты Всемирного наследия ЮНЕСКО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971600" y="1556792"/>
            <a:ext cx="7328444" cy="47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 Птица пролетает над Тадж-Махалом – мавзолеем-мечетью, находящийся в индийском городе </a:t>
            </a:r>
            <a:r>
              <a:rPr lang="ru-RU" sz="1600" dirty="0" err="1" smtClean="0"/>
              <a:t>Агра</a:t>
            </a:r>
            <a:r>
              <a:rPr lang="ru-RU" sz="1600" dirty="0" smtClean="0"/>
              <a:t>. Он был построен по приказу императора Великих Моголов </a:t>
            </a:r>
            <a:r>
              <a:rPr lang="ru-RU" sz="1600" dirty="0" err="1" smtClean="0"/>
              <a:t>Шах-Джахана</a:t>
            </a:r>
            <a:r>
              <a:rPr lang="ru-RU" sz="1600" dirty="0" smtClean="0"/>
              <a:t> в память о жене </a:t>
            </a:r>
            <a:r>
              <a:rPr lang="ru-RU" sz="1600" dirty="0" err="1" smtClean="0"/>
              <a:t>Мумтаз-Махал</a:t>
            </a:r>
            <a:r>
              <a:rPr lang="ru-RU" sz="1600" dirty="0" smtClean="0"/>
              <a:t>, умершей при родах. </a:t>
            </a:r>
            <a:r>
              <a:rPr lang="ru-RU" sz="1600" dirty="0" err="1" smtClean="0"/>
              <a:t>Тадж</a:t>
            </a:r>
            <a:r>
              <a:rPr lang="ru-RU" sz="1600" dirty="0" smtClean="0"/>
              <a:t> Махал был внесен ЮНЕСКО в Список всемирного наследия в 1983 году. Архитектурное чудо также было названо одним из "Новых семи чудес света" в 2007 году. </a:t>
            </a:r>
            <a:endParaRPr lang="ru-RU" sz="1600" dirty="0"/>
          </a:p>
        </p:txBody>
      </p:sp>
      <p:pic>
        <p:nvPicPr>
          <p:cNvPr id="4" name="Содержимое 3" descr="ss-090625-wld-heritage-26ss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6858571" cy="44294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 Сиднейский Оперный Театр — одно из наиболее известных и легко узнаваемых зданий мира, являющееся символом Сиднея и одной из главных достопримечательностей Австралии. Сиднейский Оперный театр внесен в программу Всемирного наследия в 2007 году. </a:t>
            </a:r>
            <a:endParaRPr lang="ru-RU" sz="1600" dirty="0"/>
          </a:p>
        </p:txBody>
      </p:sp>
      <p:pic>
        <p:nvPicPr>
          <p:cNvPr id="4" name="Содержимое 3" descr="ss-090625-wld-heritage-15ss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6618931" cy="44236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 Водопады "</a:t>
            </a:r>
            <a:r>
              <a:rPr lang="ru-RU" sz="1600" dirty="0" err="1" smtClean="0"/>
              <a:t>Garganta</a:t>
            </a:r>
            <a:r>
              <a:rPr lang="ru-RU" sz="1600" dirty="0" smtClean="0"/>
              <a:t> </a:t>
            </a:r>
            <a:r>
              <a:rPr lang="ru-RU" sz="1600" dirty="0" err="1" smtClean="0"/>
              <a:t>del</a:t>
            </a:r>
            <a:r>
              <a:rPr lang="ru-RU" sz="1600" dirty="0" smtClean="0"/>
              <a:t> </a:t>
            </a:r>
            <a:r>
              <a:rPr lang="ru-RU" sz="1600" dirty="0" err="1" smtClean="0"/>
              <a:t>Diablo</a:t>
            </a:r>
            <a:r>
              <a:rPr lang="ru-RU" sz="1600" dirty="0" smtClean="0"/>
              <a:t>" («Горло Дьявола» расположены на территории Национального парка </a:t>
            </a:r>
            <a:r>
              <a:rPr lang="ru-RU" sz="1600" dirty="0" err="1" smtClean="0"/>
              <a:t>Игуасу</a:t>
            </a:r>
            <a:r>
              <a:rPr lang="ru-RU" sz="1600" dirty="0" smtClean="0"/>
              <a:t> в аргентинской провинции </a:t>
            </a:r>
            <a:r>
              <a:rPr lang="ru-RU" sz="1600" dirty="0" err="1" smtClean="0"/>
              <a:t>Мисьонес</a:t>
            </a:r>
            <a:r>
              <a:rPr lang="ru-RU" sz="1600" dirty="0" smtClean="0"/>
              <a:t>. В зависимости от уровня воды в реке </a:t>
            </a:r>
            <a:r>
              <a:rPr lang="ru-RU" sz="1600" dirty="0" err="1" smtClean="0"/>
              <a:t>Игуасу</a:t>
            </a:r>
            <a:r>
              <a:rPr lang="ru-RU" sz="1600" dirty="0" smtClean="0"/>
              <a:t>, в парке имеется от 160 до 260 водопадов, а также свыше 2000 разновидностей растений и 400 видов птиц. Национальный парк </a:t>
            </a:r>
            <a:r>
              <a:rPr lang="ru-RU" sz="1600" dirty="0" err="1" smtClean="0"/>
              <a:t>Игуасу</a:t>
            </a:r>
            <a:r>
              <a:rPr lang="ru-RU" sz="1600" dirty="0" smtClean="0"/>
              <a:t> б15)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ss-090625-wld-heritage-04ss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624735" cy="44164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Храм </a:t>
            </a:r>
            <a:r>
              <a:rPr lang="ru-RU" sz="1600" dirty="0" err="1" smtClean="0"/>
              <a:t>Байон</a:t>
            </a:r>
            <a:r>
              <a:rPr lang="ru-RU" sz="1600" dirty="0" smtClean="0"/>
              <a:t> славится своими многочисленными гигантскими каменными лицами. В регионе Ангкор существует более 1000 храмов, которые варьируются от невзрачной груды кирпича и щебня разбросанных среди рисовых полей до великолепного Ангкор Ват, который считается крупнейшим в мире единым религиозным памятником. Многие из храмов в Ангкоре были восстановлены. Ежегодно их посещают более </a:t>
            </a:r>
            <a:r>
              <a:rPr lang="ru-RU" sz="1600" dirty="0" err="1" smtClean="0"/>
              <a:t>миллионна</a:t>
            </a:r>
            <a:r>
              <a:rPr lang="ru-RU" sz="1600" dirty="0" smtClean="0"/>
              <a:t> туристов.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Объекты Всемирного наследия ЮНЕСК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492939" cy="392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Статуя Свободы (Полное название — Свобода, озаряющая мир, </a:t>
            </a:r>
            <a:r>
              <a:rPr lang="ru-RU" sz="1600" dirty="0" err="1" smtClean="0"/>
              <a:t>Liberty</a:t>
            </a:r>
            <a:r>
              <a:rPr lang="ru-RU" sz="1600" dirty="0" smtClean="0"/>
              <a:t> </a:t>
            </a:r>
            <a:r>
              <a:rPr lang="ru-RU" sz="1600" dirty="0" err="1" smtClean="0"/>
              <a:t>Enlightening</a:t>
            </a:r>
            <a:r>
              <a:rPr lang="ru-RU" sz="1600" dirty="0" smtClean="0"/>
              <a:t> 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World</a:t>
            </a:r>
            <a:r>
              <a:rPr lang="ru-RU" sz="1600" dirty="0" smtClean="0"/>
              <a:t>) — одна из самых знаменитых скульптур в США и в мире, часто называемая «символом Нью-Йорка и США», «символом свободы и демократии», «Леди Свобода». Это подарок французских граждан к столетию американской революции.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Объекты Всемирного наследия ЮНЕСК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624736" cy="4425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Загадочный Стоунхендж каменное мегалитическое сооружение, состоящее из 150 огромных камней, и расположенное на </a:t>
            </a:r>
            <a:r>
              <a:rPr lang="ru-RU" sz="1600" dirty="0" err="1" smtClean="0"/>
              <a:t>Солсберийской</a:t>
            </a:r>
            <a:r>
              <a:rPr lang="ru-RU" sz="1600" dirty="0" smtClean="0"/>
              <a:t> равнине в английском графстве </a:t>
            </a:r>
            <a:r>
              <a:rPr lang="ru-RU" sz="1600" dirty="0" err="1" smtClean="0"/>
              <a:t>Уилтшир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Объекты Всемирного наследия ЮНЕСК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68752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Люди катаются на коньках на льду каналов в районе мельниц </a:t>
            </a:r>
            <a:r>
              <a:rPr lang="ru-RU" sz="1600" dirty="0" err="1" smtClean="0"/>
              <a:t>Киндердайк</a:t>
            </a:r>
            <a:r>
              <a:rPr lang="ru-RU" sz="1600" dirty="0" smtClean="0"/>
              <a:t>, внесенного в Список объектов Всемирного наследия ЮНЕСКО, и расположенного близ Роттердама. В </a:t>
            </a:r>
            <a:r>
              <a:rPr lang="ru-RU" sz="1600" dirty="0" err="1" smtClean="0"/>
              <a:t>Киндердайке</a:t>
            </a:r>
            <a:r>
              <a:rPr lang="ru-RU" sz="1600" dirty="0" smtClean="0"/>
              <a:t> находится крупнейшая в Нидерландах коллекция исторических мельниц, кроме того, этот регион является одной из главных достопримечательностей в Южной Голландии. </a:t>
            </a:r>
            <a:endParaRPr lang="ru-RU" sz="1600" dirty="0"/>
          </a:p>
        </p:txBody>
      </p:sp>
      <p:pic>
        <p:nvPicPr>
          <p:cNvPr id="4" name="Содержимое 3" descr="Объекты Всемирного наследия ЮНЕСК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916832"/>
            <a:ext cx="6918895" cy="388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</TotalTime>
  <Words>623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«Памятники всемирного наследия»</vt:lpstr>
      <vt:lpstr>По состоянию на 1 июля 2011 года в списке Всемирного наследия — 936 объектов в 148 странах: отдельные архитектурные сооружения и ансамбли, города, археологические заповедники, национальные парки и другие. Предлагаем вам взглянуть на некоторые объекты из этого огромного списка. На фото: Один из объектов археологического комплекса Мадаин-Салих. </vt:lpstr>
      <vt:lpstr> Птица пролетает над Тадж-Махалом – мавзолеем-мечетью, находящийся в индийском городе Агра. Он был построен по приказу императора Великих Моголов Шах-Джахана в память о жене Мумтаз-Махал, умершей при родах. Тадж Махал был внесен ЮНЕСКО в Список всемирного наследия в 1983 году. Архитектурное чудо также было названо одним из "Новых семи чудес света" в 2007 году. </vt:lpstr>
      <vt:lpstr> Сиднейский Оперный Театр — одно из наиболее известных и легко узнаваемых зданий мира, являющееся символом Сиднея и одной из главных достопримечательностей Австралии. Сиднейский Оперный театр внесен в программу Всемирного наследия в 2007 году. </vt:lpstr>
      <vt:lpstr> Водопады "Garganta del Diablo" («Горло Дьявола» расположены на территории Национального парка Игуасу в аргентинской провинции Мисьонес. В зависимости от уровня воды в реке Игуасу, в парке имеется от 160 до 260 водопадов, а также свыше 2000 разновидностей растений и 400 видов птиц. Национальный парк Игуасу б15) </vt:lpstr>
      <vt:lpstr>Храм Байон славится своими многочисленными гигантскими каменными лицами. В регионе Ангкор существует более 1000 храмов, которые варьируются от невзрачной груды кирпича и щебня разбросанных среди рисовых полей до великолепного Ангкор Ват, который считается крупнейшим в мире единым религиозным памятником. Многие из храмов в Ангкоре были восстановлены. Ежегодно их посещают более миллионна туристов. </vt:lpstr>
      <vt:lpstr>Статуя Свободы (Полное название — Свобода, озаряющая мир, Liberty Enlightening the World) — одна из самых знаменитых скульптур в США и в мире, часто называемая «символом Нью-Йорка и США», «символом свободы и демократии», «Леди Свобода». Это подарок французских граждан к столетию американской революции. </vt:lpstr>
      <vt:lpstr>Загадочный Стоунхендж каменное мегалитическое сооружение, состоящее из 150 огромных камней, и расположенное на Солсберийской равнине в английском графстве Уилтшир. </vt:lpstr>
      <vt:lpstr>Люди катаются на коньках на льду каналов в районе мельниц Киндердайк, внесенного в Список объектов Всемирного наследия ЮНЕСКО, и расположенного близ Роттердама. В Киндердайке находится крупнейшая в Нидерландах коллекция исторических мельниц, кроме того, этот регион является одной из главных достопримечательностей в Южной Голландии. </vt:lpstr>
      <vt:lpstr>Ледник Перито-Морено расположенный в национальном парке Лос-Гласиарес, на юго-востоке аргентинской провинции Санта-Круз. Это место было внесено в список Всемирного природного наследия ЮНЕСКО в 1981 году. Ледник является одним из наиболее интересных туристических объектов в аргентинской части Патагонии и 3-м по величине ледником в мире после Антарктиды и Гренландии.</vt:lpstr>
      <vt:lpstr>Террасированные сады в северном израильском городе Хайфа окружают златоглавую Усыпальницу Баба, основателя веры бахаи. Тут расположен всемирный административный и духовный центр религии бахаи, число исповедующих которую во всем мире менее шести миллионов. Это место было объявлено объектом мирового наследия ЮНЕСКО 8 июля 2008.</vt:lpstr>
      <vt:lpstr>Площадь Святого Петра в Ватикане — грандиозная площадь в виде двух симметричных полукружий, разбитая перед базиликой Св. Петра в Риме по проекту Бернини в 1656-67 годах. Здесь собираются толпы верующих чтобы слушать выступления понтифика. В 1930-е года Муссолини проложил из центра Рима на площадь широкую улицу Примирения.  </vt:lpstr>
      <vt:lpstr>Петра — древний город, столица Идумеи, позже столица Набатейского царства. Расположен на территории современной Иордании, на высоте более 900 м над уровнем моря и 660 м над окружающей местностью, долиной Аравы, в узком каньоне Сик. Полностью выдолблен в пещерах из песчаника.  </vt:lpstr>
      <vt:lpstr>Московский кремль, собор Василия Блаженного</vt:lpstr>
      <vt:lpstr>Использованы материалы сайтов: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mr.Evgeniy</dc:creator>
  <cp:lastModifiedBy>mr.Evgeniy</cp:lastModifiedBy>
  <cp:revision>13</cp:revision>
  <dcterms:created xsi:type="dcterms:W3CDTF">2012-10-03T05:55:20Z</dcterms:created>
  <dcterms:modified xsi:type="dcterms:W3CDTF">2012-10-15T13:06:27Z</dcterms:modified>
</cp:coreProperties>
</file>