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Зарина" initials="З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3-02T13:04:49.304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004D3C3-1E01-442E-A68E-AFA1C954D045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10D7643-CEFC-49DF-A0B9-BF6C18815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FF9175-0AB7-4D39-BDA4-B14D4D46FD8B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32A0B0-F17D-4553-AD32-9AD48820D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B75F60-BC2A-4614-AA7B-AC543548028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BABE66-2E4F-4F4A-B52A-D4A4491C46F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718A8C-192E-4E43-8B83-7442C324E84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EB5F81-D975-4A9E-8199-856CC0AD346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199D34-9175-42DF-B49F-5DC8A569DE2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CC01C6-B770-4ABA-8B10-B195011B50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B404D-7BD5-467D-A2EB-BC45CA1D595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65494F-DADF-45C9-A22E-2FC9CDBD8F6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88D5AC-14D2-4CA0-AF48-74BFCA85FDC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5CD6E5-44BE-4CAB-8B99-8AB7C0816C1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63239A-EC3D-40CC-A422-08105BAF8F4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51A7DE-7EEE-4CCA-B742-D44CFF531D6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5BD151-77CC-4D13-845A-61FC8F8B361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11318-E194-44BF-B133-A4E7B081F8EC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3142C-861C-4E4C-9DBD-32116F02B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9236F-4AED-4C47-B647-EF7933F7BF13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DBE55-7115-48CA-88F6-6E3139E48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AB034-CA47-471E-BDAB-7357A6662FDF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57F31-B614-408E-A080-9E987D047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99341-9AEA-41C6-956E-AE3362AE2189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19A94-E0AB-470A-899A-1BE70923D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FD0DE-E2E7-42E8-9171-9AD34207F4B4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16A69-B69F-4700-B84B-273C12EDF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E6650-906D-4996-B4EE-AE85EBA20DAB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95920-9E89-4ECB-83A7-14BCCE8D1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D7DAF-8CF0-420A-82C9-98459D439A27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EB929-302E-4092-8864-A7B7DBC740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4F9F8-15BE-49CE-AB26-8B3D61DDDD0A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68CCD-4A93-4C65-8D79-EFFFB9136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CDF24-7D9D-44B1-B365-D996FBD1BB50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38913-C788-4925-A88C-AF455118A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9AC4B-59AA-4D21-93D6-98674F28C411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73C06-C84B-40DA-A767-1D230E3E3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93E3B-554D-401B-8284-B2C5B65C05E7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A85DC-1706-41A5-8791-9AACF426D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E43D41-D496-40B4-9837-6BF7A00D5454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D253A8-E4C7-470C-A6E1-4CB826C81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comments" Target="../comments/comment1.xml"/><Relationship Id="rId5" Type="http://schemas.openxmlformats.org/officeDocument/2006/relationships/image" Target="../media/image3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Откуда берётся снег?</a:t>
            </a:r>
          </a:p>
        </p:txBody>
      </p:sp>
      <p:pic>
        <p:nvPicPr>
          <p:cNvPr id="15362" name="Picture 3" descr="C:\Users\Зарина\Pictures\18235846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42938" y="1285875"/>
            <a:ext cx="8215312" cy="5000625"/>
          </a:xfrm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928813" y="2500313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Проект по окружающему миру</a:t>
            </a:r>
          </a:p>
          <a:p>
            <a:r>
              <a:rPr lang="ru-RU"/>
              <a:t>1 класс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1582738"/>
            <a:ext cx="4572000" cy="4062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Туча по небу гуляла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 случайно задремала.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Ветры буйные на воле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Увидали: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      туча спит,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Как перину,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Распороли —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 оттуда пух летит…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Пух летит —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 глазах рябит,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 поймаешь —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Холодит.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33794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071563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286125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428625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143000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25" y="3500438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5000625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5000625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Как образуется лёд?</a:t>
            </a:r>
          </a:p>
        </p:txBody>
      </p:sp>
      <p:pic>
        <p:nvPicPr>
          <p:cNvPr id="35842" name="Picture 2" descr="Картинка 309 из 290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643188" y="1928813"/>
            <a:ext cx="3433762" cy="3951287"/>
          </a:xfrm>
        </p:spPr>
      </p:pic>
      <p:pic>
        <p:nvPicPr>
          <p:cNvPr id="35843" name="Picture 2" descr="C:\Users\Зарина\Pictures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1500188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2" descr="C:\Users\Зарина\Pictures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3929063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2" descr="C:\Users\Зарина\Pictures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1214438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2" descr="C:\Users\Зарина\Pictures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4652963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а 2 из 5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0" descr="Картинка 20 из 14812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85813"/>
            <a:ext cx="5214938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0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1" name="Содержимое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2" name="Текст 13"/>
          <p:cNvSpPr>
            <a:spLocks noGrp="1"/>
          </p:cNvSpPr>
          <p:nvPr>
            <p:ph type="body" idx="1"/>
          </p:nvPr>
        </p:nvSpPr>
        <p:spPr>
          <a:xfrm>
            <a:off x="457200" y="500063"/>
            <a:ext cx="4040188" cy="2428875"/>
          </a:xfrm>
        </p:spPr>
        <p:txBody>
          <a:bodyPr/>
          <a:lstStyle/>
          <a:p>
            <a:pPr eaLnBrk="1" hangingPunct="1"/>
            <a:r>
              <a:rPr lang="ru-RU" i="1" smtClean="0"/>
              <a:t>Без досок, без топоров</a:t>
            </a:r>
          </a:p>
          <a:p>
            <a:pPr eaLnBrk="1" hangingPunct="1"/>
            <a:r>
              <a:rPr lang="ru-RU" i="1" smtClean="0"/>
              <a:t>Через речку мост готов.</a:t>
            </a:r>
          </a:p>
          <a:p>
            <a:pPr eaLnBrk="1" hangingPunct="1"/>
            <a:r>
              <a:rPr lang="ru-RU" i="1" smtClean="0"/>
              <a:t>Мост- как синее стекло:</a:t>
            </a:r>
          </a:p>
          <a:p>
            <a:pPr eaLnBrk="1" hangingPunct="1"/>
            <a:r>
              <a:rPr lang="ru-RU" i="1" smtClean="0"/>
              <a:t>Скользко ,весело, светло.</a:t>
            </a:r>
          </a:p>
          <a:p>
            <a:pPr eaLnBrk="1" hangingPunct="1"/>
            <a:endParaRPr lang="ru-RU" smtClean="0"/>
          </a:p>
        </p:txBody>
      </p:sp>
      <p:pic>
        <p:nvPicPr>
          <p:cNvPr id="17413" name="Picture 2" descr="C:\Users\Зарина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86000"/>
            <a:ext cx="37147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C:\Users\Зарина\Pictures\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857250" y="3429000"/>
            <a:ext cx="2738438" cy="291147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500063"/>
            <a:ext cx="4041775" cy="16748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Он слетает белой стаей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И сверкает на лету.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Он звездой прохладной тает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На ладони и во рту.</a:t>
            </a:r>
          </a:p>
        </p:txBody>
      </p:sp>
      <p:pic>
        <p:nvPicPr>
          <p:cNvPr id="19460" name="Picture 2" descr="C:\Users\Зарина\Pictures\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286000"/>
            <a:ext cx="4257675" cy="3643313"/>
          </a:xfrm>
        </p:spPr>
      </p:pic>
      <p:pic>
        <p:nvPicPr>
          <p:cNvPr id="19461" name="Picture 2" descr="C:\Users\Зарина\Pictures\i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5286375" y="3429000"/>
            <a:ext cx="3022600" cy="255428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6" descr="Картинка 133 из 1207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67350" y="3048000"/>
            <a:ext cx="3676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12" descr="Картинка 80 из 1655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00063"/>
            <a:ext cx="436245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8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9" name="Текст 8"/>
          <p:cNvSpPr>
            <a:spLocks noGrp="1"/>
          </p:cNvSpPr>
          <p:nvPr>
            <p:ph type="body" sz="quarter" idx="3"/>
          </p:nvPr>
        </p:nvSpPr>
        <p:spPr>
          <a:xfrm>
            <a:off x="4645025" y="785813"/>
            <a:ext cx="4041775" cy="1389062"/>
          </a:xfrm>
        </p:spPr>
        <p:txBody>
          <a:bodyPr/>
          <a:lstStyle/>
          <a:p>
            <a:pPr eaLnBrk="1" hangingPunct="1"/>
            <a:r>
              <a:rPr lang="ru-RU" sz="2800" i="1" smtClean="0"/>
              <a:t>Рассмотрим свойства </a:t>
            </a:r>
          </a:p>
          <a:p>
            <a:pPr eaLnBrk="1" hangingPunct="1"/>
            <a:r>
              <a:rPr lang="ru-RU" sz="2800" i="1" smtClean="0"/>
              <a:t>         снега и льда</a:t>
            </a:r>
          </a:p>
        </p:txBody>
      </p:sp>
      <p:sp>
        <p:nvSpPr>
          <p:cNvPr id="21510" name="Содержимое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Картинка 5 из 130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4313"/>
            <a:ext cx="20288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Картинка 5 из 130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214313"/>
            <a:ext cx="20288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6" descr="Картинка 654 из 975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3681407"/>
            <a:ext cx="2643206" cy="3176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6" descr="Картинка 654 из 975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3681407"/>
            <a:ext cx="2643206" cy="3176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Picture 9" descr="C:\Documents and Settings\Admin\Рабочий стол\Презентации\Муравей Вопросик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75" y="4500563"/>
            <a:ext cx="1408113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6" descr="Картинка 654 из 975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143504" y="3681407"/>
            <a:ext cx="2643206" cy="3176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16" descr="Картинка 654 из 975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071802" y="3681407"/>
            <a:ext cx="2643206" cy="3176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60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61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62" name="Текст 11"/>
          <p:cNvSpPr>
            <a:spLocks noGrp="1"/>
          </p:cNvSpPr>
          <p:nvPr>
            <p:ph type="body" sz="quarter" idx="3"/>
          </p:nvPr>
        </p:nvSpPr>
        <p:spPr>
          <a:xfrm>
            <a:off x="4645025" y="928688"/>
            <a:ext cx="4041775" cy="1246187"/>
          </a:xfrm>
        </p:spPr>
        <p:txBody>
          <a:bodyPr/>
          <a:lstStyle/>
          <a:p>
            <a:pPr eaLnBrk="1" hangingPunct="1"/>
            <a:r>
              <a:rPr lang="ru-RU" smtClean="0"/>
              <a:t>       Снег и лёд в тепле </a:t>
            </a:r>
          </a:p>
          <a:p>
            <a:pPr eaLnBrk="1" hangingPunct="1"/>
            <a:r>
              <a:rPr lang="ru-RU" smtClean="0"/>
              <a:t>образуют при таянии воду</a:t>
            </a:r>
          </a:p>
        </p:txBody>
      </p:sp>
      <p:sp>
        <p:nvSpPr>
          <p:cNvPr id="23563" name="Содержимое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5602" name="Текст 6"/>
          <p:cNvSpPr>
            <a:spLocks noGrp="1"/>
          </p:cNvSpPr>
          <p:nvPr>
            <p:ph type="body" idx="1"/>
          </p:nvPr>
        </p:nvSpPr>
        <p:spPr>
          <a:xfrm>
            <a:off x="457200" y="857250"/>
            <a:ext cx="4040188" cy="1317625"/>
          </a:xfrm>
        </p:spPr>
        <p:txBody>
          <a:bodyPr/>
          <a:lstStyle/>
          <a:p>
            <a:pPr eaLnBrk="1" hangingPunct="1"/>
            <a:r>
              <a:rPr lang="ru-RU" i="1" smtClean="0"/>
              <a:t>Снег белый</a:t>
            </a:r>
          </a:p>
          <a:p>
            <a:pPr eaLnBrk="1" hangingPunct="1"/>
            <a:r>
              <a:rPr lang="ru-RU" i="1" smtClean="0"/>
              <a:t>Лёд бесцветный</a:t>
            </a:r>
          </a:p>
        </p:txBody>
      </p:sp>
      <p:pic>
        <p:nvPicPr>
          <p:cNvPr id="25603" name="Picture 2" descr="Картинка 309 из 29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42938" y="2714625"/>
            <a:ext cx="3433762" cy="3951288"/>
          </a:xfrm>
        </p:spPr>
      </p:pic>
      <p:sp>
        <p:nvSpPr>
          <p:cNvPr id="25604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5605" name="Picture 2" descr="Картинка 280 из 138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-357188"/>
            <a:ext cx="34290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1428750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214313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0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Снег непрозрачный</a:t>
            </a:r>
          </a:p>
        </p:txBody>
      </p:sp>
      <p:sp>
        <p:nvSpPr>
          <p:cNvPr id="27651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Лёд прозрачный</a:t>
            </a:r>
          </a:p>
        </p:txBody>
      </p:sp>
      <p:pic>
        <p:nvPicPr>
          <p:cNvPr id="27652" name="Picture 2" descr="Картинка 280 из 138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049338" y="2428875"/>
            <a:ext cx="2857500" cy="3151188"/>
          </a:xfrm>
        </p:spPr>
      </p:pic>
      <p:pic>
        <p:nvPicPr>
          <p:cNvPr id="27653" name="Picture 2" descr="Картинка 309 из 290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948238" y="2928938"/>
            <a:ext cx="3435350" cy="3197225"/>
          </a:xfrm>
        </p:spPr>
      </p:pic>
      <p:pic>
        <p:nvPicPr>
          <p:cNvPr id="27654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" y="214313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63" y="285750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50" y="2286000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9698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Снег рыхлый</a:t>
            </a:r>
          </a:p>
        </p:txBody>
      </p:sp>
      <p:sp>
        <p:nvSpPr>
          <p:cNvPr id="29699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Лёд хрупкий</a:t>
            </a:r>
          </a:p>
        </p:txBody>
      </p:sp>
      <p:pic>
        <p:nvPicPr>
          <p:cNvPr id="29700" name="Picture 2" descr="Картинка 280 из 138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049338" y="2722563"/>
            <a:ext cx="2857500" cy="2857500"/>
          </a:xfrm>
        </p:spPr>
      </p:pic>
      <p:pic>
        <p:nvPicPr>
          <p:cNvPr id="29701" name="Picture 2" descr="Картинка 309 из 290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948238" y="2928938"/>
            <a:ext cx="3435350" cy="3197225"/>
          </a:xfrm>
        </p:spPr>
      </p:pic>
      <p:pic>
        <p:nvPicPr>
          <p:cNvPr id="29702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3" y="428625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8" y="2571750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4" name="Picture 2" descr="C:\Users\Зарина\Pictures\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63" y="214313"/>
            <a:ext cx="10668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Откуда  образуется  снег?</a:t>
            </a:r>
          </a:p>
        </p:txBody>
      </p:sp>
      <p:pic>
        <p:nvPicPr>
          <p:cNvPr id="31746" name="Picture 2" descr="C:\Users\Зарина\Pictures\untitled.bmp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714500" y="1928813"/>
            <a:ext cx="5308600" cy="40005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115</Words>
  <Application>Microsoft Office PowerPoint</Application>
  <PresentationFormat>Экран (4:3)</PresentationFormat>
  <Paragraphs>38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Откуда берётся снег?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Откуда  образуется  снег?</vt:lpstr>
      <vt:lpstr>Слайд 10</vt:lpstr>
      <vt:lpstr>Как образуется лёд?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Зарина</dc:creator>
  <cp:lastModifiedBy>User</cp:lastModifiedBy>
  <cp:revision>26</cp:revision>
  <dcterms:created xsi:type="dcterms:W3CDTF">2011-03-02T05:27:43Z</dcterms:created>
  <dcterms:modified xsi:type="dcterms:W3CDTF">2012-09-09T18:28:54Z</dcterms:modified>
</cp:coreProperties>
</file>