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3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444" autoAdjust="0"/>
  </p:normalViewPr>
  <p:slideViewPr>
    <p:cSldViewPr>
      <p:cViewPr varScale="1">
        <p:scale>
          <a:sx n="64" d="100"/>
          <a:sy n="64" d="100"/>
        </p:scale>
        <p:origin x="-13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298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7404" y="500042"/>
            <a:ext cx="6886596" cy="2786082"/>
          </a:xfrm>
        </p:spPr>
        <p:txBody>
          <a:bodyPr/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Правила 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здорового 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образа жизни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4286256"/>
            <a:ext cx="4540162" cy="150019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Выполнила: ученица 3 класса</a:t>
            </a:r>
          </a:p>
          <a:p>
            <a:r>
              <a:rPr lang="ru-RU" dirty="0" err="1" smtClean="0"/>
              <a:t>Луценко</a:t>
            </a:r>
            <a:r>
              <a:rPr lang="ru-RU" dirty="0" smtClean="0"/>
              <a:t> Кристина,</a:t>
            </a:r>
          </a:p>
          <a:p>
            <a:r>
              <a:rPr lang="ru-RU" dirty="0" smtClean="0"/>
              <a:t>Учитель : Гончарова Н.М.</a:t>
            </a:r>
          </a:p>
          <a:p>
            <a:r>
              <a:rPr lang="ru-RU" dirty="0" smtClean="0"/>
              <a:t>МОУ «</a:t>
            </a:r>
            <a:r>
              <a:rPr lang="ru-RU" dirty="0" err="1" smtClean="0"/>
              <a:t>Восточненская</a:t>
            </a:r>
            <a:r>
              <a:rPr lang="ru-RU" dirty="0" smtClean="0"/>
              <a:t> СОШ»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1. Соблюдай чистоту!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Содержи в порядке своё тело, одежду и жилище.</a:t>
            </a:r>
          </a:p>
          <a:p>
            <a:r>
              <a:rPr lang="ru-RU" dirty="0" smtClean="0"/>
              <a:t>Конечно, надо не только умываться,  но и регулярно делать уборку в квартире, содержать в чистоте свой двор, никогда не бросать на улицах мусор.</a:t>
            </a:r>
          </a:p>
          <a:p>
            <a:r>
              <a:rPr lang="ru-RU" dirty="0" smtClean="0"/>
              <a:t>Здоровый образ жизни начинается с чистоты!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2. Правильно питайся!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Здоровое питание  - одна из основ здорового образа жизни.</a:t>
            </a:r>
          </a:p>
          <a:p>
            <a:r>
              <a:rPr lang="ru-RU" dirty="0" smtClean="0"/>
              <a:t>Питание считается здоровым, если:</a:t>
            </a:r>
          </a:p>
          <a:p>
            <a:r>
              <a:rPr lang="ru-RU" dirty="0" smtClean="0"/>
              <a:t>Оно разнообразное;</a:t>
            </a:r>
          </a:p>
          <a:p>
            <a:r>
              <a:rPr lang="ru-RU" dirty="0" smtClean="0"/>
              <a:t>Богато овощами и фруктами;</a:t>
            </a:r>
          </a:p>
          <a:p>
            <a:r>
              <a:rPr lang="ru-RU" dirty="0" smtClean="0"/>
              <a:t>Регулярное;</a:t>
            </a:r>
          </a:p>
          <a:p>
            <a:r>
              <a:rPr lang="ru-RU" dirty="0" smtClean="0"/>
              <a:t>Питание без спешки.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Питание должно быть разнообразным</a:t>
            </a:r>
            <a:endParaRPr lang="ru-RU" dirty="0"/>
          </a:p>
        </p:txBody>
      </p:sp>
      <p:pic>
        <p:nvPicPr>
          <p:cNvPr id="4098" name="Picture 2" descr="F:\Рисунки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882" y="1600200"/>
            <a:ext cx="3431711" cy="4525963"/>
          </a:xfrm>
          <a:prstGeom prst="rect">
            <a:avLst/>
          </a:prstGeom>
          <a:noFill/>
        </p:spPr>
      </p:pic>
      <p:pic>
        <p:nvPicPr>
          <p:cNvPr id="4099" name="Picture 3" descr="F:\Рисунки\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1274" y="1600200"/>
            <a:ext cx="323512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3. Сочетай труд и отдых.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200" dirty="0" smtClean="0"/>
              <a:t>Учёба в школе, выполнение домашних заданий – серьёзный труд. </a:t>
            </a:r>
          </a:p>
          <a:p>
            <a:pPr algn="just">
              <a:buNone/>
            </a:pPr>
            <a:r>
              <a:rPr lang="ru-RU" sz="3200" dirty="0" smtClean="0"/>
              <a:t>	Чтобы при этом сохранить здоровье, надо обязательно чередовать труд с отдыхом. Не увлекайся телевизором чересчур. Это вредно, особенно для нервной системы и зрения. </a:t>
            </a:r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944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	Включай в свой распорядок дня прогулки, игры на свежем воздухе, чтение книг.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F:\Рисунки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6786609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4. Больше двигайся!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Малоподвижный образ жизни вредит здоровью, поэтому:</a:t>
            </a:r>
          </a:p>
          <a:p>
            <a:r>
              <a:rPr lang="ru-RU" dirty="0" smtClean="0"/>
              <a:t>Утром делай зарядку;</a:t>
            </a:r>
          </a:p>
          <a:p>
            <a:r>
              <a:rPr lang="ru-RU" dirty="0" smtClean="0"/>
              <a:t>Почаще играй в подвижные игры, особенно на свежем воздухе;</a:t>
            </a:r>
          </a:p>
          <a:p>
            <a:r>
              <a:rPr lang="ru-RU" dirty="0" smtClean="0"/>
              <a:t>Занимайся физическим трудом, физкультурой. Лыжи, плавание, спортивные игры надёжно служат здоровью детей и взрослых во всём мире.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5. Не  заводи вредных привычек!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	Самые вредные привычки – это курение, употребление спиртного и наркотиков.</a:t>
            </a:r>
          </a:p>
          <a:p>
            <a:r>
              <a:rPr lang="ru-RU" sz="2800" dirty="0" smtClean="0"/>
              <a:t>Ребёнок, который начинает курить,  хуже растёт, быстрее устаёт при любой работе, плохо справляется с учёбой, чаще болеет.</a:t>
            </a:r>
          </a:p>
          <a:p>
            <a:r>
              <a:rPr lang="ru-RU" sz="2800" dirty="0" smtClean="0"/>
              <a:t>Даже несколько глотков спиртного могут вызвать у ребёнка сильное отравление.</a:t>
            </a:r>
          </a:p>
          <a:p>
            <a:r>
              <a:rPr lang="ru-RU" sz="2800" dirty="0" smtClean="0"/>
              <a:t>Наркотик нарушает работу мозга и всего организма.</a:t>
            </a:r>
          </a:p>
          <a:p>
            <a:pPr>
              <a:buNone/>
            </a:pPr>
            <a:r>
              <a:rPr lang="ru-RU" sz="2800" dirty="0" smtClean="0"/>
              <a:t>	</a:t>
            </a:r>
            <a:r>
              <a:rPr lang="ru-RU" sz="2800" b="1" dirty="0" smtClean="0"/>
              <a:t>Чтобы сохранить здоровье, никогда не начинай курить, не пробуй спиртного, не прикасайся к наркотикам.</a:t>
            </a:r>
          </a:p>
          <a:p>
            <a:endParaRPr lang="ru-RU" sz="2800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УВАЖАЕМЫЕ, ДРУЗЬЯ!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7239000" cy="459837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000" dirty="0" smtClean="0"/>
              <a:t>Вести здоровый образ жизни  - это значит постоянно выполнять правила сохранения и укрепления здоровья: соблюдать чистоту, правильно питаться, сочетать труд и отдых, много двигаться, не иметь вредных привычек.</a:t>
            </a:r>
          </a:p>
          <a:p>
            <a:pPr algn="just">
              <a:buNone/>
            </a:pPr>
            <a:endParaRPr lang="ru-RU" sz="3000" dirty="0" smtClean="0"/>
          </a:p>
          <a:p>
            <a:pPr algn="ctr">
              <a:buNone/>
            </a:pP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ЖЕЛАЕМ ВАМ ЗДОРОВОГО ОБРАЗА ЖИЗНИ!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</TotalTime>
  <Words>130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 Правила  здорового  образа жизни </vt:lpstr>
      <vt:lpstr>1. Соблюдай чистоту!</vt:lpstr>
      <vt:lpstr>2. Правильно питайся!</vt:lpstr>
      <vt:lpstr>Питание должно быть разнообразным</vt:lpstr>
      <vt:lpstr>3. Сочетай труд и отдых.</vt:lpstr>
      <vt:lpstr> Включай в свой распорядок дня прогулки, игры на свежем воздухе, чтение книг. </vt:lpstr>
      <vt:lpstr>4. Больше двигайся!</vt:lpstr>
      <vt:lpstr>5. Не  заводи вредных привычек!</vt:lpstr>
      <vt:lpstr>УВАЖАЕМЫЕ, ДРУЗЬЯ!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«Здоровый образ жизни»</dc:title>
  <cp:lastModifiedBy>www.PHILka.RU</cp:lastModifiedBy>
  <cp:revision>14</cp:revision>
  <dcterms:modified xsi:type="dcterms:W3CDTF">2011-10-19T10:06:19Z</dcterms:modified>
</cp:coreProperties>
</file>