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58" r:id="rId5"/>
    <p:sldId id="281" r:id="rId6"/>
    <p:sldId id="267" r:id="rId7"/>
    <p:sldId id="268" r:id="rId8"/>
    <p:sldId id="269" r:id="rId9"/>
    <p:sldId id="270" r:id="rId10"/>
    <p:sldId id="271" r:id="rId11"/>
    <p:sldId id="27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3" r:id="rId25"/>
    <p:sldId id="298" r:id="rId26"/>
    <p:sldId id="299" r:id="rId27"/>
    <p:sldId id="300" r:id="rId28"/>
    <p:sldId id="302" r:id="rId29"/>
    <p:sldId id="303" r:id="rId30"/>
    <p:sldId id="304" r:id="rId31"/>
    <p:sldId id="30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5FBF-C339-42A5-A1F0-843AEEE29116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2236-9F42-4E09-BF38-9027F5527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935F-50DB-4509-86EE-558F950D175E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034-5966-4656-AD00-8D62AF8E5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5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E395-6EEA-4272-87AC-46A39C927E7B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5185-165F-4B47-BCCD-69F9C73B6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0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ECD6-9287-499B-AA54-1A832BBBA836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759A-8D81-4155-A2DC-39A54E9AF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7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F743-C8CF-434A-8CB7-1EC45C23C62E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5400-F692-4EE3-81F8-82B56BCC4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1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8BC2-0830-4248-B442-F03A32BF8230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BD76-03B0-4635-B0D6-6F72B1A14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7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A971-A732-4A66-AAB8-11075A98A151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BD80-4365-4FCF-910F-4A851B0B9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2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5315-4AA8-4EBC-A69E-E6B4E89CDB42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734E-4277-4146-A94C-C585A6E64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4437-8DA9-4189-930E-62B66C630CF4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381E-4ED7-4279-8A5C-EEB06AE22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8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181F-479D-4E5F-9EE7-59231D1311DF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90F-F4A5-4E4C-824B-6513C9511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3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66ED-46EB-4717-9F2D-E35E1E05549A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B55B-DBF0-424D-97CC-ECEEAB992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6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11948-F639-4017-B1A4-5E17F7847B47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4DDFD-CF19-4D7F-AB1C-AC2456CCE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09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13</cp:revision>
  <dcterms:created xsi:type="dcterms:W3CDTF">2012-07-14T13:15:05Z</dcterms:created>
  <dcterms:modified xsi:type="dcterms:W3CDTF">2012-09-10T18:49:33Z</dcterms:modified>
</cp:coreProperties>
</file>