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7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8CB2D-D154-44DE-A34D-785429172EB7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C431-40A1-4582-8AB9-4564CF61F4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2C431-40A1-4582-8AB9-4564CF61F4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DC45-C7ED-44D4-856F-A1C88A988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98AE-EF24-4422-8CFA-95C664BE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7200" dirty="0" smtClean="0"/>
              <a:t>Здоровое питание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Урок учителя начальных классов Федосеевой Татьяны Евгеньевны МБОУ СОШ № 129 г. Уфа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mtClean="0"/>
              <a:t>Кашу можно сделать более вкусной.</a:t>
            </a:r>
            <a:endParaRPr lang="ru-RU" dirty="0"/>
          </a:p>
        </p:txBody>
      </p:sp>
      <p:pic>
        <p:nvPicPr>
          <p:cNvPr id="4" name="Picture 10" descr="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071538" y="2214554"/>
            <a:ext cx="1719072" cy="202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55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>
          <a:xfrm>
            <a:off x="4140200" y="1628775"/>
            <a:ext cx="1717675" cy="1100138"/>
          </a:xfrm>
          <a:prstGeom prst="rect">
            <a:avLst/>
          </a:prstGeom>
          <a:noFill/>
        </p:spPr>
      </p:pic>
      <p:pic>
        <p:nvPicPr>
          <p:cNvPr id="6" name="Picture 14" descr="орех3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5364163" y="4221163"/>
            <a:ext cx="10699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орех3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4284663" y="3933825"/>
            <a:ext cx="107315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смородина"/>
          <p:cNvPicPr>
            <a:picLocks noChangeAspect="1" noChangeArrowheads="1"/>
          </p:cNvPicPr>
          <p:nvPr/>
        </p:nvPicPr>
        <p:blipFill>
          <a:blip r:embed="rId5" cstate="print">
            <a:lum contrast="36000"/>
          </a:blip>
          <a:srcRect/>
          <a:stretch>
            <a:fillRect/>
          </a:stretch>
        </p:blipFill>
        <p:spPr>
          <a:xfrm>
            <a:off x="6732588" y="2349500"/>
            <a:ext cx="1509712" cy="1579563"/>
          </a:xfrm>
          <a:prstGeom prst="rect">
            <a:avLst/>
          </a:prstGeom>
          <a:noFill/>
        </p:spPr>
      </p:pic>
      <p:pic>
        <p:nvPicPr>
          <p:cNvPr id="9" name="Picture 11" descr="j022377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4581525"/>
            <a:ext cx="213836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16"/>
          <p:cNvPicPr>
            <a:picLocks noChangeAspect="1" noChangeArrowheads="1"/>
          </p:cNvPicPr>
          <p:nvPr/>
        </p:nvPicPr>
        <p:blipFill>
          <a:blip r:embed="rId7" cstate="print">
            <a:lum contrast="30000"/>
          </a:blip>
          <a:srcRect/>
          <a:stretch>
            <a:fillRect/>
          </a:stretch>
        </p:blipFill>
        <p:spPr bwMode="auto">
          <a:xfrm>
            <a:off x="2143108" y="4643446"/>
            <a:ext cx="172243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«Овощи – кладовая здоровья»</a:t>
            </a:r>
            <a:endParaRPr lang="ru-RU" dirty="0"/>
          </a:p>
        </p:txBody>
      </p:sp>
      <p:pic>
        <p:nvPicPr>
          <p:cNvPr id="4" name="Picture 9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3428992" y="3000372"/>
            <a:ext cx="2114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тыква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428596" y="3786190"/>
            <a:ext cx="220503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J007617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785926"/>
            <a:ext cx="2024062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редиска2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6786578" y="1643050"/>
            <a:ext cx="16573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редиска"/>
          <p:cNvPicPr>
            <a:picLocks noChangeAspect="1" noChangeArrowheads="1"/>
          </p:cNvPicPr>
          <p:nvPr/>
        </p:nvPicPr>
        <p:blipFill>
          <a:blip r:embed="rId6" cstate="print">
            <a:lum contrast="30000"/>
          </a:blip>
          <a:srcRect/>
          <a:stretch>
            <a:fillRect/>
          </a:stretch>
        </p:blipFill>
        <p:spPr bwMode="auto">
          <a:xfrm>
            <a:off x="6227763" y="4100513"/>
            <a:ext cx="17018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J0076177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500570"/>
            <a:ext cx="156051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огурцы"/>
          <p:cNvPicPr>
            <a:picLocks noChangeAspect="1" noChangeArrowheads="1"/>
          </p:cNvPicPr>
          <p:nvPr/>
        </p:nvPicPr>
        <p:blipFill>
          <a:blip r:embed="rId8" cstate="print">
            <a:lum contrast="30000"/>
          </a:blip>
          <a:srcRect/>
          <a:stretch>
            <a:fillRect/>
          </a:stretch>
        </p:blipFill>
        <p:spPr bwMode="auto">
          <a:xfrm>
            <a:off x="6858016" y="5357826"/>
            <a:ext cx="2022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Люди с самого рождения</a:t>
            </a:r>
            <a:br>
              <a:rPr lang="ru-RU" dirty="0" smtClean="0"/>
            </a:br>
            <a:r>
              <a:rPr lang="ru-RU" dirty="0" smtClean="0"/>
              <a:t>Жить не могут без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Хомка</a:t>
            </a:r>
            <a:r>
              <a:rPr lang="ru-RU" dirty="0" smtClean="0"/>
              <a:t>, </a:t>
            </a:r>
            <a:r>
              <a:rPr lang="ru-RU" dirty="0" err="1" smtClean="0"/>
              <a:t>хомка</a:t>
            </a:r>
            <a:r>
              <a:rPr lang="ru-RU" dirty="0" smtClean="0"/>
              <a:t>, хомячок</a:t>
            </a:r>
          </a:p>
          <a:p>
            <a:pPr>
              <a:buNone/>
            </a:pPr>
            <a:r>
              <a:rPr lang="ru-RU" dirty="0" err="1" smtClean="0"/>
              <a:t>Полосатенький</a:t>
            </a:r>
            <a:r>
              <a:rPr lang="ru-RU" dirty="0" smtClean="0"/>
              <a:t> бочок.</a:t>
            </a:r>
          </a:p>
          <a:p>
            <a:pPr>
              <a:buNone/>
            </a:pPr>
            <a:r>
              <a:rPr lang="ru-RU" dirty="0" err="1" smtClean="0"/>
              <a:t>Хомка</a:t>
            </a:r>
            <a:r>
              <a:rPr lang="ru-RU" dirty="0" smtClean="0"/>
              <a:t> раненько встает,</a:t>
            </a:r>
          </a:p>
          <a:p>
            <a:pPr>
              <a:buNone/>
            </a:pPr>
            <a:r>
              <a:rPr lang="ru-RU" dirty="0" smtClean="0"/>
              <a:t>Щечки моей, шейку трет.</a:t>
            </a:r>
          </a:p>
          <a:p>
            <a:pPr>
              <a:buNone/>
            </a:pPr>
            <a:r>
              <a:rPr lang="ru-RU" dirty="0" smtClean="0"/>
              <a:t>Подметает  </a:t>
            </a:r>
            <a:r>
              <a:rPr lang="ru-RU" dirty="0" err="1" smtClean="0"/>
              <a:t>хомка</a:t>
            </a:r>
            <a:r>
              <a:rPr lang="ru-RU" dirty="0" smtClean="0"/>
              <a:t> хатку</a:t>
            </a:r>
          </a:p>
          <a:p>
            <a:pPr>
              <a:buNone/>
            </a:pPr>
            <a:r>
              <a:rPr lang="ru-RU" dirty="0" smtClean="0"/>
              <a:t>И выходит на зарядку.</a:t>
            </a:r>
          </a:p>
          <a:p>
            <a:pPr>
              <a:buNone/>
            </a:pPr>
            <a:r>
              <a:rPr lang="ru-RU" dirty="0" smtClean="0"/>
              <a:t>Раз, два, три, четыре, пять -</a:t>
            </a:r>
          </a:p>
          <a:p>
            <a:pPr>
              <a:buNone/>
            </a:pPr>
            <a:r>
              <a:rPr lang="ru-RU" dirty="0" err="1" smtClean="0"/>
              <a:t>Хомка</a:t>
            </a:r>
            <a:r>
              <a:rPr lang="ru-RU" dirty="0" smtClean="0"/>
              <a:t> хочет сильным стать</a:t>
            </a:r>
            <a:endParaRPr lang="ru-RU" dirty="0"/>
          </a:p>
        </p:txBody>
      </p:sp>
      <p:pic>
        <p:nvPicPr>
          <p:cNvPr id="5" name="Picture 5" descr="j030345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357438"/>
            <a:ext cx="2879725" cy="378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Два условия правильного питания: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0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умеренность</a:t>
            </a:r>
          </a:p>
          <a:p>
            <a:pPr>
              <a:buNone/>
            </a:pP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0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0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   разнообразие</a:t>
            </a:r>
            <a:endParaRPr lang="ru-RU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Составь меню своего завтрака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Каша     салат</a:t>
            </a:r>
          </a:p>
          <a:p>
            <a:pPr>
              <a:buNone/>
            </a:pPr>
            <a:r>
              <a:rPr lang="ru-RU" dirty="0" smtClean="0"/>
              <a:t>    суп              хлеб      </a:t>
            </a:r>
          </a:p>
          <a:p>
            <a:pPr>
              <a:buNone/>
            </a:pPr>
            <a:r>
              <a:rPr lang="ru-RU" dirty="0" smtClean="0"/>
              <a:t>     шоколад</a:t>
            </a:r>
          </a:p>
          <a:p>
            <a:pPr>
              <a:buNone/>
            </a:pPr>
            <a:r>
              <a:rPr lang="ru-RU" dirty="0" smtClean="0"/>
              <a:t>Компот              масло   </a:t>
            </a:r>
          </a:p>
          <a:p>
            <a:pPr>
              <a:buNone/>
            </a:pPr>
            <a:r>
              <a:rPr lang="ru-RU" dirty="0" smtClean="0"/>
              <a:t>   чай      яблоко</a:t>
            </a:r>
          </a:p>
          <a:p>
            <a:pPr>
              <a:buNone/>
            </a:pPr>
            <a:r>
              <a:rPr lang="ru-RU" dirty="0" smtClean="0"/>
              <a:t>   рыба жареная   </a:t>
            </a:r>
          </a:p>
          <a:p>
            <a:pPr>
              <a:buNone/>
            </a:pPr>
            <a:r>
              <a:rPr lang="ru-RU" smtClean="0"/>
              <a:t>Сок          кофе  пирог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Рисунок 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71744"/>
            <a:ext cx="3238508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Рано утром просыпайся,</a:t>
            </a:r>
          </a:p>
          <a:p>
            <a:pPr>
              <a:buNone/>
            </a:pPr>
            <a:r>
              <a:rPr lang="ru-RU" dirty="0" smtClean="0"/>
              <a:t>Себе, людям улыбайся,</a:t>
            </a:r>
          </a:p>
          <a:p>
            <a:pPr>
              <a:buNone/>
            </a:pPr>
            <a:r>
              <a:rPr lang="ru-RU" dirty="0" smtClean="0"/>
              <a:t>Ты зарядкой занимайся,</a:t>
            </a:r>
          </a:p>
          <a:p>
            <a:pPr>
              <a:buNone/>
            </a:pPr>
            <a:r>
              <a:rPr lang="ru-RU" dirty="0" smtClean="0"/>
              <a:t>Обливайся, вытирайся,</a:t>
            </a:r>
          </a:p>
          <a:p>
            <a:pPr>
              <a:buNone/>
            </a:pPr>
            <a:r>
              <a:rPr lang="ru-RU" dirty="0" smtClean="0"/>
              <a:t>Всегда правильно питайся,</a:t>
            </a:r>
          </a:p>
          <a:p>
            <a:pPr>
              <a:buNone/>
            </a:pPr>
            <a:r>
              <a:rPr lang="ru-RU" dirty="0" smtClean="0"/>
              <a:t>В школу смело отправляйся.</a:t>
            </a:r>
          </a:p>
          <a:p>
            <a:endParaRPr lang="ru-RU" dirty="0"/>
          </a:p>
        </p:txBody>
      </p:sp>
      <p:pic>
        <p:nvPicPr>
          <p:cNvPr id="4" name="Picture 4" descr="j023644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429000"/>
            <a:ext cx="230346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Зачем человек ест?</a:t>
            </a:r>
            <a:endParaRPr lang="ru-RU" dirty="0"/>
          </a:p>
        </p:txBody>
      </p:sp>
      <p:pic>
        <p:nvPicPr>
          <p:cNvPr id="4" name="Picture 5" descr="j034594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1443042" cy="249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j03168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133600"/>
            <a:ext cx="2408238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Выберите продукты, которые полезны для вас и разделите на две группы: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Полезные продукты    Неполезные продукты</a:t>
            </a:r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Рыба, пепси, кефир, фанта, чипсы, геркулес, жирное мясо, подсолнечное масло, торты, «Сникерс», морковь, капуста, шоколадные конфеты, яблоки, груши, хлеб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Проверьте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043890" cy="45545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Полезные продукты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800" dirty="0" smtClean="0"/>
              <a:t>Рыба, кефир, геркулес,                  </a:t>
            </a:r>
          </a:p>
          <a:p>
            <a:pPr>
              <a:buNone/>
            </a:pPr>
            <a:r>
              <a:rPr lang="ru-RU" sz="2800" dirty="0" smtClean="0"/>
              <a:t> подсолнечное масло,</a:t>
            </a:r>
          </a:p>
          <a:p>
            <a:pPr>
              <a:buNone/>
            </a:pPr>
            <a:r>
              <a:rPr lang="ru-RU" sz="2800" dirty="0" smtClean="0"/>
              <a:t> морковь, капуста,</a:t>
            </a:r>
          </a:p>
          <a:p>
            <a:pPr>
              <a:buNone/>
            </a:pPr>
            <a:r>
              <a:rPr lang="ru-RU" sz="2800" dirty="0" smtClean="0"/>
              <a:t> яблоки, груши, хлеб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13" descr="j02237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285992"/>
            <a:ext cx="14446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j022377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000504"/>
            <a:ext cx="15843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57158" y="1357298"/>
            <a:ext cx="757242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«Прежде чем за стол мне сесть, </a:t>
            </a:r>
            <a:br>
              <a:rPr lang="ru-RU" dirty="0" smtClean="0"/>
            </a:br>
            <a:r>
              <a:rPr lang="ru-RU" dirty="0" smtClean="0"/>
              <a:t>Я подумаю, что съесть».</a:t>
            </a:r>
            <a:endParaRPr lang="ru-RU" dirty="0"/>
          </a:p>
        </p:txBody>
      </p:sp>
      <p:pic>
        <p:nvPicPr>
          <p:cNvPr id="4" name="Picture 8" descr="каша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1664258" y="1600200"/>
            <a:ext cx="581548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Быстро встали, улыбнулись</a:t>
            </a:r>
          </a:p>
          <a:p>
            <a:pPr>
              <a:buNone/>
            </a:pPr>
            <a:r>
              <a:rPr lang="ru-RU" sz="2400" dirty="0" smtClean="0"/>
              <a:t>Выше-выше потянулись.</a:t>
            </a:r>
          </a:p>
          <a:p>
            <a:pPr>
              <a:buNone/>
            </a:pPr>
            <a:r>
              <a:rPr lang="ru-RU" sz="2400" dirty="0" smtClean="0"/>
              <a:t>Ну-ка, плечи распрямите, </a:t>
            </a:r>
          </a:p>
          <a:p>
            <a:pPr>
              <a:buNone/>
            </a:pPr>
            <a:r>
              <a:rPr lang="ru-RU" sz="2400" dirty="0" smtClean="0"/>
              <a:t>Поднимите, опустите. 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Вправо, влево повернитесь,</a:t>
            </a:r>
            <a:br>
              <a:rPr lang="ru-RU" sz="2400" dirty="0" smtClean="0"/>
            </a:br>
            <a:r>
              <a:rPr lang="ru-RU" sz="2400" dirty="0" smtClean="0"/>
              <a:t>Рук коленями коснитесь.</a:t>
            </a:r>
            <a:br>
              <a:rPr lang="ru-RU" sz="2400" dirty="0" smtClean="0"/>
            </a:br>
            <a:r>
              <a:rPr lang="ru-RU" sz="2400" dirty="0" smtClean="0"/>
              <a:t>Сели, встали. Сели, встали.</a:t>
            </a:r>
            <a:br>
              <a:rPr lang="ru-RU" sz="2400" dirty="0" smtClean="0"/>
            </a:br>
            <a:r>
              <a:rPr lang="ru-RU" sz="2400" dirty="0" smtClean="0"/>
              <a:t>И на месте побежали.</a:t>
            </a:r>
          </a:p>
        </p:txBody>
      </p:sp>
      <p:pic>
        <p:nvPicPr>
          <p:cNvPr id="4" name="Рисунок 3" descr="786526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785926"/>
            <a:ext cx="4071966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Молочные продукты</a:t>
            </a:r>
            <a:endParaRPr lang="ru-RU" dirty="0"/>
          </a:p>
        </p:txBody>
      </p:sp>
      <p:pic>
        <p:nvPicPr>
          <p:cNvPr id="4" name="Picture 5" descr="j017795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2357430"/>
            <a:ext cx="4176729" cy="32202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232</Words>
  <Application>Microsoft Office PowerPoint</Application>
  <PresentationFormat>Экран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Здоровое питание</vt:lpstr>
      <vt:lpstr>Слайд 2</vt:lpstr>
      <vt:lpstr>Зачем человек ест?</vt:lpstr>
      <vt:lpstr>Выберите продукты, которые полезны для вас и разделите на две группы:</vt:lpstr>
      <vt:lpstr>Проверьте</vt:lpstr>
      <vt:lpstr>Слайд 6</vt:lpstr>
      <vt:lpstr>«Прежде чем за стол мне сесть,  Я подумаю, что съесть».</vt:lpstr>
      <vt:lpstr> </vt:lpstr>
      <vt:lpstr>Молочные продукты</vt:lpstr>
      <vt:lpstr>Кашу можно сделать более вкусной.</vt:lpstr>
      <vt:lpstr>«Овощи – кладовая здоровья»</vt:lpstr>
      <vt:lpstr>Люди с самого рождения Жить не могут без движения</vt:lpstr>
      <vt:lpstr>Два условия правильного питания:</vt:lpstr>
      <vt:lpstr>Составь меню своего завтрака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</dc:title>
  <dc:creator>Admin</dc:creator>
  <cp:lastModifiedBy>Admin</cp:lastModifiedBy>
  <cp:revision>17</cp:revision>
  <dcterms:created xsi:type="dcterms:W3CDTF">2012-10-10T10:00:31Z</dcterms:created>
  <dcterms:modified xsi:type="dcterms:W3CDTF">2012-10-15T07:56:36Z</dcterms:modified>
</cp:coreProperties>
</file>