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56" r:id="rId2"/>
    <p:sldId id="274" r:id="rId3"/>
    <p:sldId id="275" r:id="rId4"/>
    <p:sldId id="276" r:id="rId5"/>
    <p:sldId id="277" r:id="rId6"/>
    <p:sldId id="258" r:id="rId7"/>
    <p:sldId id="259" r:id="rId8"/>
    <p:sldId id="284" r:id="rId9"/>
    <p:sldId id="285" r:id="rId10"/>
    <p:sldId id="286" r:id="rId11"/>
    <p:sldId id="287" r:id="rId12"/>
    <p:sldId id="288" r:id="rId13"/>
    <p:sldId id="280" r:id="rId14"/>
    <p:sldId id="260" r:id="rId15"/>
    <p:sldId id="279" r:id="rId16"/>
    <p:sldId id="262" r:id="rId17"/>
    <p:sldId id="264" r:id="rId18"/>
    <p:sldId id="263" r:id="rId19"/>
    <p:sldId id="268" r:id="rId20"/>
    <p:sldId id="289" r:id="rId21"/>
    <p:sldId id="283" r:id="rId22"/>
    <p:sldId id="290" r:id="rId23"/>
    <p:sldId id="292" r:id="rId24"/>
    <p:sldId id="291" r:id="rId25"/>
    <p:sldId id="296" r:id="rId26"/>
    <p:sldId id="293" r:id="rId27"/>
    <p:sldId id="294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EC3402"/>
    <a:srgbClr val="D2C91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347F5FC-DF08-44BD-AD56-582D8E920CBF}" type="datetimeFigureOut">
              <a:rPr lang="ru-RU"/>
              <a:pPr>
                <a:defRPr/>
              </a:pPr>
              <a:t>16.10.2012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A9E4608-4C88-4E7A-96E6-52D5FC2F9D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BFB1B7-D57B-4283-94D4-3AE365099C0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98DF8-B911-405E-A02E-1F52F498EF0D}" type="datetimeFigureOut">
              <a:rPr lang="ru-RU"/>
              <a:pPr>
                <a:defRPr/>
              </a:pPr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2D455-AFA2-4BEF-A0D2-C578E32FD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7D014-BB84-4668-849C-0D39B9498CCF}" type="datetimeFigureOut">
              <a:rPr lang="ru-RU"/>
              <a:pPr>
                <a:defRPr/>
              </a:pPr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C5EF4-4341-4CAF-A5DE-602D99DD25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72815-832C-40EB-85FB-C0BC7714D05F}" type="datetimeFigureOut">
              <a:rPr lang="ru-RU"/>
              <a:pPr>
                <a:defRPr/>
              </a:pPr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FAEBA-DBA9-4B9F-978C-DF68E39FC7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7C63-3107-48E4-94A7-6B29D75AD67D}" type="datetimeFigureOut">
              <a:rPr lang="ru-RU"/>
              <a:pPr>
                <a:defRPr/>
              </a:pPr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30AF3-9340-4D68-A129-B9A1A524C9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AD628-70B2-424C-9B72-53DB9FCEC43A}" type="datetimeFigureOut">
              <a:rPr lang="ru-RU"/>
              <a:pPr>
                <a:defRPr/>
              </a:pPr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6763C-A473-4FC7-9FD3-A9F2654936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FA705-E398-4486-A6EF-8C2399A5D561}" type="datetimeFigureOut">
              <a:rPr lang="ru-RU"/>
              <a:pPr>
                <a:defRPr/>
              </a:pPr>
              <a:t>16.10.2012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27854-0F5B-4FF8-BEA6-3D7F3FBEE2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2310A-3FFE-4086-8790-0C7F9D32CDB9}" type="datetimeFigureOut">
              <a:rPr lang="ru-RU"/>
              <a:pPr>
                <a:defRPr/>
              </a:pPr>
              <a:t>16.10.2012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93C5C-DCCC-407F-AAC4-39FE104D5E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DD648-0771-4D20-A7CF-E273B3FC114D}" type="datetimeFigureOut">
              <a:rPr lang="ru-RU"/>
              <a:pPr>
                <a:defRPr/>
              </a:pPr>
              <a:t>16.10.2012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2EE28-6DBD-446D-A72F-3E63777EBD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DC1DC-D486-461F-9CDF-2370F0F1E35F}" type="datetimeFigureOut">
              <a:rPr lang="ru-RU"/>
              <a:pPr>
                <a:defRPr/>
              </a:pPr>
              <a:t>16.10.2012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4ECC5-7FBE-410C-B17D-6629B96548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FBEE1-9469-4047-ABAB-B98264ABAF65}" type="datetimeFigureOut">
              <a:rPr lang="ru-RU"/>
              <a:pPr>
                <a:defRPr/>
              </a:pPr>
              <a:t>16.10.2012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7FCAE-D28D-4872-90B8-5444765600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F4733-D21F-4654-BD13-D0E8E2513918}" type="datetimeFigureOut">
              <a:rPr lang="ru-RU"/>
              <a:pPr>
                <a:defRPr/>
              </a:pPr>
              <a:t>16.10.2012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0FBC8-A272-4494-8453-7A0D6BCA99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9EFB58-71AD-4F93-A44C-3E1FAC49173C}" type="datetimeFigureOut">
              <a:rPr lang="ru-RU"/>
              <a:pPr>
                <a:defRPr/>
              </a:pPr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F30AEB-8C2E-4C99-ABBE-3C5EE9BDB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Рисунок 3" descr="школ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28688"/>
            <a:ext cx="91440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Содержимое 3" descr="рол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000125"/>
            <a:ext cx="9144000" cy="6215063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Содержимое 3" descr="ПРВЕТ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785813"/>
            <a:ext cx="9144000" cy="6072187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Содержимое 3" descr="ЛУЯ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000125"/>
            <a:ext cx="9144000" cy="6143625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Содержимое 3" descr="АГА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2286000"/>
            <a:ext cx="9144000" cy="4572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Содержимое 3" descr="ПРИНЦ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2516188"/>
            <a:ext cx="6429375" cy="2693987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Содержимое 6" descr="МАШИНА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3929063"/>
            <a:ext cx="2714625" cy="2786062"/>
          </a:xfrm>
          <a:solidFill>
            <a:srgbClr val="FF0000"/>
          </a:solidFill>
        </p:spPr>
      </p:pic>
      <p:sp>
        <p:nvSpPr>
          <p:cNvPr id="6" name="Прямоугольник 5"/>
          <p:cNvSpPr/>
          <p:nvPr/>
        </p:nvSpPr>
        <p:spPr>
          <a:xfrm>
            <a:off x="0" y="1928802"/>
            <a:ext cx="9144000" cy="707886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/>
                <a:solidFill>
                  <a:schemeClr val="accent3"/>
                </a:solidFill>
                <a:latin typeface="+mn-lt"/>
              </a:rPr>
              <a:t>РОЛЬ ЭЛЕКТРИЧЕСТВА В БЫТУ </a:t>
            </a:r>
          </a:p>
        </p:txBody>
      </p:sp>
      <p:pic>
        <p:nvPicPr>
          <p:cNvPr id="16389" name="Рисунок 7" descr="КОМП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43188" y="4286250"/>
            <a:ext cx="3194050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8" descr="ВЕЕР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29313" y="4281488"/>
            <a:ext cx="2811462" cy="25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Содержимое 3" descr="КОМП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71604" y="1643050"/>
            <a:ext cx="5857884" cy="3795908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Содержимое 3" descr="МАШИНА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357313"/>
            <a:ext cx="9001125" cy="5857875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Содержимое 3" descr="ЖА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428750"/>
            <a:ext cx="9144000" cy="542925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Содержимое 3" descr="ВАУ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428750"/>
            <a:ext cx="8929688" cy="542925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1071563"/>
            <a:ext cx="8715375" cy="5643562"/>
          </a:xfrm>
          <a:blipFill>
            <a:blip r:embed="rId2"/>
            <a:tile tx="0" ty="0" sx="100000" sy="100000" flip="none" algn="tl"/>
          </a:blip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ПОВТОРЕНИЕ ИЗУЧЕННОГО МАТЕРИАЛА</a:t>
            </a:r>
            <a:endParaRPr lang="ru-RU" sz="60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Содержимое 5" descr="ТЕХИКА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357313"/>
            <a:ext cx="9144000" cy="5500687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Содержимое 3" descr="БАТАРЕЙКИ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357313"/>
            <a:ext cx="9144000" cy="5643562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Содержимое 2"/>
          <p:cNvSpPr>
            <a:spLocks noGrp="1"/>
          </p:cNvSpPr>
          <p:nvPr>
            <p:ph idx="4294967295"/>
          </p:nvPr>
        </p:nvSpPr>
        <p:spPr>
          <a:xfrm>
            <a:off x="0" y="1571625"/>
            <a:ext cx="8229600" cy="4525963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ru-RU" smtClean="0"/>
              <a:t>ИСТОЧНИК ТОКА --- ПРОВОДА --- ПОТРЕБИТЕЛЬ  ЭЛЕКТРОЭНЕРГИИ</a:t>
            </a:r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0" y="1285875"/>
            <a:ext cx="8758238" cy="830263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pic>
        <p:nvPicPr>
          <p:cNvPr id="32773" name="Рисунок 4" descr="КЕПАРН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25" y="3000375"/>
            <a:ext cx="5372100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Содержимое 5" descr="КАРТИНКА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71625" y="1357313"/>
            <a:ext cx="6000750" cy="476885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  <a:blipFill>
            <a:blip r:embed="rId2"/>
            <a:tile tx="0" ty="0" sx="100000" sy="100000" flip="none" algn="tl"/>
          </a:blip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. ПРАВИЛА ОБРАЩЕНИЯ С ЭЛЕКТРОПРИБОРАМИ.</a:t>
            </a:r>
            <a:endParaRPr lang="ru-RU" dirty="0"/>
          </a:p>
        </p:txBody>
      </p:sp>
      <p:pic>
        <p:nvPicPr>
          <p:cNvPr id="34819" name="Содержимое 4" descr="СЛОВА.jpg"/>
          <p:cNvPicPr>
            <a:picLocks noGrp="1" noChangeAspect="1"/>
          </p:cNvPicPr>
          <p:nvPr>
            <p:ph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1285875"/>
            <a:ext cx="7286625" cy="1357313"/>
          </a:xfrm>
        </p:spPr>
      </p:pic>
      <p:pic>
        <p:nvPicPr>
          <p:cNvPr id="34820" name="Рисунок 5" descr="ТЕ ТЯНИ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86625" y="1285875"/>
            <a:ext cx="16430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Рисунок 6" descr="ДО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625" y="2357438"/>
            <a:ext cx="621506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Рисунок 7" descr="БАШНЯ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358063" y="2786063"/>
            <a:ext cx="1471612" cy="31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Рисунок 8" descr="ШЛЛПОПЛИШГЕИЛ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000875" y="5643563"/>
            <a:ext cx="2011363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Рисунок 9" descr="ОРПВОНРАМНКОШЩГХЩГ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928813" y="4357688"/>
            <a:ext cx="9144001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813"/>
            <a:ext cx="8229600" cy="631825"/>
          </a:xfrm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ЧТО НОВОГО МЫ УЗНАЛИ.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584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B0F0"/>
                </a:solidFill>
              </a:rPr>
              <a:t>1. КАК ЖИЛИ ЛЮДИ ДО НАС.				2. ЭЛЕКТРИЧЕСТВО ПРИХОДИТ В НАШ ДОМ ПО ПРОВОДАМ.					3. РОЛЬ ЭЛЕКТРИЧЕСТВА В БЫТУ.		4.КАК РАБОТАЮТ БЫТОВЫЕ ПРИБОРЫОТ БАТАРЕЙКИ</a:t>
            </a:r>
            <a:r>
              <a:rPr lang="ru-RU" i="1" smtClean="0">
                <a:solidFill>
                  <a:srgbClr val="00B0F0"/>
                </a:solidFill>
              </a:rPr>
              <a:t>.(ПРАКТИЧЕСКАЯ РАБОТА)</a:t>
            </a:r>
            <a:r>
              <a:rPr lang="ru-RU" smtClean="0">
                <a:solidFill>
                  <a:srgbClr val="00B0F0"/>
                </a:solidFill>
              </a:rPr>
              <a:t>		5.ПРАВИЛА ОБРАЩЕНИЯ С ЭЛЕКТРОПРИБОРАМИ.							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428625" y="857250"/>
            <a:ext cx="8215313" cy="5715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ИТОГ УРОКА</a:t>
            </a:r>
          </a:p>
        </p:txBody>
      </p:sp>
      <p:sp>
        <p:nvSpPr>
          <p:cNvPr id="36867" name="Содержимое 2"/>
          <p:cNvSpPr>
            <a:spLocks noGrp="1"/>
          </p:cNvSpPr>
          <p:nvPr>
            <p:ph idx="4294967295"/>
          </p:nvPr>
        </p:nvSpPr>
        <p:spPr>
          <a:xfrm>
            <a:off x="428625" y="1428750"/>
            <a:ext cx="8229600" cy="4697413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00B050"/>
                </a:solidFill>
              </a:rPr>
              <a:t>К ДАЛЬНИМ СЁЛАМ ,ГОРОДАМ 			КТО ИДЁТ ПО ПРОВОДАМ?			СВЕТЛОЕ ВЕЛИЧЕСТВО.				ЭТО …….	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5268931"/>
          </a:xfr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rtlCol="0">
            <a:normAutofit/>
          </a:bodyPr>
          <a:lstStyle/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dirty="0" smtClean="0">
                <a:solidFill>
                  <a:srgbClr val="EC3402"/>
                </a:solidFill>
              </a:rPr>
              <a:t>ЭЛЕКТРИЧЕСТВО</a:t>
            </a:r>
            <a:endParaRPr lang="ru-RU" sz="8000" dirty="0">
              <a:solidFill>
                <a:srgbClr val="EC3402"/>
              </a:solidFill>
            </a:endParaRPr>
          </a:p>
        </p:txBody>
      </p:sp>
      <p:pic>
        <p:nvPicPr>
          <p:cNvPr id="37893" name="Рисунок 3" descr="ПАИНПЕЕВРШ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86063" y="2311400"/>
            <a:ext cx="3281362" cy="347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5-конечная звезда 4"/>
          <p:cNvSpPr/>
          <p:nvPr/>
        </p:nvSpPr>
        <p:spPr>
          <a:xfrm>
            <a:off x="7929563" y="4071938"/>
            <a:ext cx="914400" cy="914400"/>
          </a:xfrm>
          <a:prstGeom prst="star5">
            <a:avLst>
              <a:gd name="adj" fmla="val 572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7429500" y="2214563"/>
            <a:ext cx="914400" cy="914400"/>
          </a:xfrm>
          <a:prstGeom prst="star5">
            <a:avLst>
              <a:gd name="adj" fmla="val 572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7" name="5-конечная звезда 6"/>
          <p:cNvSpPr/>
          <p:nvPr/>
        </p:nvSpPr>
        <p:spPr>
          <a:xfrm>
            <a:off x="1500188" y="2286000"/>
            <a:ext cx="914400" cy="914400"/>
          </a:xfrm>
          <a:prstGeom prst="star5">
            <a:avLst>
              <a:gd name="adj" fmla="val 6492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8" name="5-конечная звезда 7"/>
          <p:cNvSpPr/>
          <p:nvPr/>
        </p:nvSpPr>
        <p:spPr>
          <a:xfrm>
            <a:off x="1643063" y="4214813"/>
            <a:ext cx="914400" cy="914400"/>
          </a:xfrm>
          <a:prstGeom prst="star5">
            <a:avLst>
              <a:gd name="adj" fmla="val 572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9" name="5-конечная звезда 8"/>
          <p:cNvSpPr/>
          <p:nvPr/>
        </p:nvSpPr>
        <p:spPr>
          <a:xfrm>
            <a:off x="6643688" y="4714875"/>
            <a:ext cx="914400" cy="914400"/>
          </a:xfrm>
          <a:prstGeom prst="star5">
            <a:avLst>
              <a:gd name="adj" fmla="val 4580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Содержимое 3" descr="[WallpapersMania.nnm.ru]_vol100-054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928688"/>
            <a:ext cx="9144000" cy="5929312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Содержимое 3" descr="[WallpapersMania.nnm.ru]_vol100-082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785813"/>
            <a:ext cx="9144000" cy="6072187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Содержимое 3" descr="Пляж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000125"/>
            <a:ext cx="9001125" cy="5857875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Содержимое 3" descr="ЛАМПА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000125"/>
            <a:ext cx="8715375" cy="5857875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4889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КЕРАСИНОВАЯ ЛАМПА</a:t>
            </a:r>
            <a:endParaRPr lang="ru-RU" dirty="0"/>
          </a:p>
        </p:txBody>
      </p:sp>
      <p:pic>
        <p:nvPicPr>
          <p:cNvPr id="8195" name="Содержимое 3" descr="ПРИВЕТ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500188"/>
            <a:ext cx="9144000" cy="5357812"/>
          </a:xfr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Содержимое 2"/>
          <p:cNvSpPr>
            <a:spLocks noGrp="1"/>
          </p:cNvSpPr>
          <p:nvPr>
            <p:ph idx="4294967295"/>
          </p:nvPr>
        </p:nvSpPr>
        <p:spPr>
          <a:xfrm>
            <a:off x="0" y="1785938"/>
            <a:ext cx="8072438" cy="5072062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7030A0"/>
                </a:solidFill>
              </a:rPr>
              <a:t>ОТКУДА В НАШ ДОМ ПРИХОДИТ ЭЛЕКТРИЧЕСТВО?				РОЛЬ ЭЛЕКТРИЧЕСТВА В БЫТУ.</a:t>
            </a:r>
            <a:r>
              <a:rPr lang="ru-RU" sz="4000" smtClean="0">
                <a:solidFill>
                  <a:srgbClr val="7030A0"/>
                </a:solidFill>
              </a:rPr>
              <a:t>	         	ПРАВИЛА ОБРАЩЕНИЯ С ЭЛЕКТРОПРИБОРАМИ.				ПРОСТАЯ ЭЛЕКТРИЧЕСКАЯ ЦЕПЬ.</a:t>
            </a:r>
            <a:endParaRPr lang="ru-RU" sz="3600" smtClean="0">
              <a:solidFill>
                <a:srgbClr val="7030A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Содержимое 5" descr="МИП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785813"/>
            <a:ext cx="9144000" cy="6072187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</TotalTime>
  <Words>51</Words>
  <Application>Microsoft Office PowerPoint</Application>
  <PresentationFormat>Экран (4:3)</PresentationFormat>
  <Paragraphs>12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ПОВТОРЕНИЕ ИЗУЧЕННОГО МАТЕРИАЛА</vt:lpstr>
      <vt:lpstr>Слайд 3</vt:lpstr>
      <vt:lpstr>Слайд 4</vt:lpstr>
      <vt:lpstr>Слайд 5</vt:lpstr>
      <vt:lpstr>Слайд 6</vt:lpstr>
      <vt:lpstr>КЕРАСИНОВАЯ ЛАМПА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. ПРАВИЛА ОБРАЩЕНИЯ С ЭЛЕКТРОПРИБОРАМИ.</vt:lpstr>
      <vt:lpstr>ЧТО НОВОГО МЫ УЗНАЛИ.</vt:lpstr>
      <vt:lpstr>ИТОГ УРОКА</vt:lpstr>
      <vt:lpstr>Слайд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Анна</cp:lastModifiedBy>
  <cp:revision>57</cp:revision>
  <dcterms:created xsi:type="dcterms:W3CDTF">2008-12-19T18:29:11Z</dcterms:created>
  <dcterms:modified xsi:type="dcterms:W3CDTF">2012-10-16T12:31:27Z</dcterms:modified>
</cp:coreProperties>
</file>