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>
                <a:solidFill>
                  <a:schemeClr val="accent4"/>
                </a:solidFill>
              </a:rPr>
              <a:t/>
            </a:r>
            <a:br>
              <a:rPr lang="ru-RU" b="1" dirty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>
                <a:solidFill>
                  <a:schemeClr val="accent4"/>
                </a:solidFill>
              </a:rPr>
              <a:t/>
            </a:r>
            <a:br>
              <a:rPr lang="ru-RU" b="1" dirty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Капуста  заяц  огородный</a:t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заячий  собака  яблочный</a:t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огород  капустный  яблоко</a:t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собачий  </a:t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>
                <a:solidFill>
                  <a:schemeClr val="accent4"/>
                </a:solidFill>
              </a:rPr>
              <a:t/>
            </a:r>
            <a:br>
              <a:rPr lang="ru-RU" b="1" dirty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  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Распредели слова в два столбика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02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    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  капуста                        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     заяц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     огород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     яблоко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     собака                       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788024" y="2276872"/>
            <a:ext cx="21842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</a:t>
            </a:r>
            <a:r>
              <a:rPr lang="ru-RU" sz="3200" b="1" dirty="0" smtClean="0">
                <a:solidFill>
                  <a:srgbClr val="FF0000"/>
                </a:solidFill>
              </a:rPr>
              <a:t>апустный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заячий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огородный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я</a:t>
            </a:r>
            <a:r>
              <a:rPr lang="ru-RU" sz="3200" b="1" dirty="0" smtClean="0">
                <a:solidFill>
                  <a:srgbClr val="FF0000"/>
                </a:solidFill>
              </a:rPr>
              <a:t>блочный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с</a:t>
            </a:r>
            <a:r>
              <a:rPr lang="ru-RU" sz="3200" b="1" dirty="0" smtClean="0">
                <a:solidFill>
                  <a:srgbClr val="FF0000"/>
                </a:solidFill>
              </a:rPr>
              <a:t>обачий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692097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с</a:t>
            </a:r>
            <a:r>
              <a:rPr lang="ru-RU" sz="3200" b="1" dirty="0" smtClean="0"/>
              <a:t>ущ.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1750137"/>
            <a:ext cx="1178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</a:t>
            </a:r>
            <a:r>
              <a:rPr lang="ru-RU" sz="3200" b="1" dirty="0" smtClean="0"/>
              <a:t>рил.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7689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1575618" cy="1719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862335"/>
            <a:ext cx="1808981" cy="123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862335"/>
            <a:ext cx="1854395" cy="148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1794693" cy="1461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57438"/>
            <a:ext cx="1647627" cy="13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2515939"/>
            <a:ext cx="2088232" cy="1201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185" y="3717030"/>
            <a:ext cx="1264419" cy="1800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17030"/>
            <a:ext cx="1728193" cy="156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174" y="3861048"/>
            <a:ext cx="2376264" cy="208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57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7058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665021"/>
            <a:ext cx="9557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с</a:t>
            </a:r>
            <a:r>
              <a:rPr lang="ru-RU" sz="3200" dirty="0" smtClean="0">
                <a:solidFill>
                  <a:srgbClr val="00B050"/>
                </a:solidFill>
              </a:rPr>
              <a:t>ущ.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665020"/>
            <a:ext cx="1317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рил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17264" y="1700808"/>
            <a:ext cx="22996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accent6"/>
                </a:solidFill>
              </a:rPr>
              <a:t>п</a:t>
            </a:r>
            <a:r>
              <a:rPr lang="ru-RU" sz="4000" dirty="0" smtClean="0">
                <a:solidFill>
                  <a:schemeClr val="accent6"/>
                </a:solidFill>
              </a:rPr>
              <a:t>ризнак</a:t>
            </a:r>
          </a:p>
          <a:p>
            <a:r>
              <a:rPr lang="ru-RU" sz="4000" dirty="0" smtClean="0">
                <a:solidFill>
                  <a:schemeClr val="accent6"/>
                </a:solidFill>
              </a:rPr>
              <a:t>предмета</a:t>
            </a:r>
            <a:endParaRPr lang="ru-RU" sz="40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732511"/>
            <a:ext cx="20544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предмет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6897" y="2852936"/>
            <a:ext cx="2180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00B050"/>
                </a:solidFill>
              </a:rPr>
              <a:t>к</a:t>
            </a:r>
            <a:r>
              <a:rPr lang="ru-RU" sz="4000" dirty="0" smtClean="0">
                <a:solidFill>
                  <a:srgbClr val="00B050"/>
                </a:solidFill>
              </a:rPr>
              <a:t>то? что?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29529" y="3385287"/>
            <a:ext cx="16751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accent6"/>
                </a:solidFill>
              </a:rPr>
              <a:t>к</a:t>
            </a:r>
            <a:r>
              <a:rPr lang="ru-RU" sz="4000" dirty="0" smtClean="0">
                <a:solidFill>
                  <a:schemeClr val="accent6"/>
                </a:solidFill>
              </a:rPr>
              <a:t>акой?</a:t>
            </a:r>
          </a:p>
          <a:p>
            <a:r>
              <a:rPr lang="ru-RU" sz="4000" dirty="0">
                <a:solidFill>
                  <a:schemeClr val="accent6"/>
                </a:solidFill>
              </a:rPr>
              <a:t>к</a:t>
            </a:r>
            <a:r>
              <a:rPr lang="ru-RU" sz="4000" dirty="0" smtClean="0">
                <a:solidFill>
                  <a:schemeClr val="accent6"/>
                </a:solidFill>
              </a:rPr>
              <a:t>акая?</a:t>
            </a:r>
          </a:p>
          <a:p>
            <a:r>
              <a:rPr lang="ru-RU" sz="4000" dirty="0">
                <a:solidFill>
                  <a:schemeClr val="accent6"/>
                </a:solidFill>
              </a:rPr>
              <a:t>к</a:t>
            </a:r>
            <a:r>
              <a:rPr lang="ru-RU" sz="4000" dirty="0" smtClean="0">
                <a:solidFill>
                  <a:schemeClr val="accent6"/>
                </a:solidFill>
              </a:rPr>
              <a:t>акое?</a:t>
            </a:r>
          </a:p>
          <a:p>
            <a:r>
              <a:rPr lang="ru-RU" sz="4000" dirty="0">
                <a:solidFill>
                  <a:schemeClr val="accent6"/>
                </a:solidFill>
              </a:rPr>
              <a:t>к</a:t>
            </a:r>
            <a:r>
              <a:rPr lang="ru-RU" sz="4000" dirty="0" smtClean="0">
                <a:solidFill>
                  <a:schemeClr val="accent6"/>
                </a:solidFill>
              </a:rPr>
              <a:t>акие?</a:t>
            </a:r>
            <a:endParaRPr lang="ru-RU" sz="4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9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арбуз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700808"/>
            <a:ext cx="2170584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ольшой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к</a:t>
            </a:r>
            <a:r>
              <a:rPr lang="ru-RU" b="1" dirty="0" smtClean="0">
                <a:solidFill>
                  <a:srgbClr val="FF0000"/>
                </a:solidFill>
              </a:rPr>
              <a:t>расный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пелый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к</a:t>
            </a:r>
            <a:r>
              <a:rPr lang="ru-RU" b="1" dirty="0" smtClean="0">
                <a:solidFill>
                  <a:srgbClr val="FF0000"/>
                </a:solidFill>
              </a:rPr>
              <a:t>руглый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олосатый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ладкий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</a:t>
            </a:r>
            <a:r>
              <a:rPr lang="ru-RU" b="1" dirty="0" smtClean="0">
                <a:solidFill>
                  <a:srgbClr val="FF0000"/>
                </a:solidFill>
              </a:rPr>
              <a:t>ахарный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2162175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901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52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Капуста  заяц  огородный заячий  собака  яблочный огород  капустный  яблоко собачий         </vt:lpstr>
      <vt:lpstr>Презентация PowerPoint</vt:lpstr>
      <vt:lpstr>Презентация PowerPoint</vt:lpstr>
      <vt:lpstr>Презентация PowerPoint</vt:lpstr>
      <vt:lpstr>арбуз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Капуста  заяц  огородный заячий  собака  яблочный огород  капустный  яблоко собачий         </dc:title>
  <dc:creator>Лена</dc:creator>
  <cp:lastModifiedBy>Кузнецова Лена</cp:lastModifiedBy>
  <cp:revision>8</cp:revision>
  <dcterms:created xsi:type="dcterms:W3CDTF">2012-10-21T17:10:49Z</dcterms:created>
  <dcterms:modified xsi:type="dcterms:W3CDTF">2012-10-21T18:23:37Z</dcterms:modified>
</cp:coreProperties>
</file>