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0" r:id="rId3"/>
    <p:sldId id="270" r:id="rId4"/>
    <p:sldId id="264" r:id="rId5"/>
    <p:sldId id="263" r:id="rId6"/>
    <p:sldId id="262" r:id="rId7"/>
    <p:sldId id="267" r:id="rId8"/>
    <p:sldId id="268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48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ucoz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063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1118" y="785794"/>
            <a:ext cx="8395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«Форма»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Анна\Pictures\школа урок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75" y="1700808"/>
            <a:ext cx="4605609" cy="24933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072066" y="1785926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http://avtatuzova.ucoz.ru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  <p:extLst>
      <p:ext uri="{BB962C8B-B14F-4D97-AF65-F5344CB8AC3E}">
        <p14:creationId xmlns="" xmlns:p14="http://schemas.microsoft.com/office/powerpoint/2010/main" val="331946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11790126"/>
              </p:ext>
            </p:extLst>
          </p:nvPr>
        </p:nvGraphicFramePr>
        <p:xfrm>
          <a:off x="1369208" y="2071678"/>
          <a:ext cx="6405585" cy="39608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5195"/>
                <a:gridCol w="2135195"/>
                <a:gridCol w="2135195"/>
              </a:tblGrid>
              <a:tr h="13202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02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027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рапеция 3"/>
          <p:cNvSpPr/>
          <p:nvPr/>
        </p:nvSpPr>
        <p:spPr>
          <a:xfrm>
            <a:off x="1357290" y="1346468"/>
            <a:ext cx="6500858" cy="714380"/>
          </a:xfrm>
          <a:prstGeom prst="trapezoid">
            <a:avLst/>
          </a:prstGeom>
          <a:solidFill>
            <a:srgbClr val="00B0F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43042" y="2285992"/>
            <a:ext cx="1143008" cy="1000132"/>
          </a:xfrm>
          <a:prstGeom prst="ellipse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643042" y="3571876"/>
            <a:ext cx="1143008" cy="1000132"/>
          </a:xfrm>
          <a:prstGeom prst="ellipse">
            <a:avLst/>
          </a:prstGeom>
          <a:solidFill>
            <a:srgbClr val="0070C0"/>
          </a:solidFill>
          <a:ln w="31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643042" y="4857760"/>
            <a:ext cx="1143008" cy="1000132"/>
          </a:xfrm>
          <a:prstGeom prst="ellipse">
            <a:avLst/>
          </a:prstGeom>
          <a:solidFill>
            <a:srgbClr val="00B05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2250273"/>
            <a:ext cx="1143008" cy="1071570"/>
          </a:xfrm>
          <a:prstGeom prst="rect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3500438"/>
            <a:ext cx="1143008" cy="1071570"/>
          </a:xfrm>
          <a:prstGeom prst="rect">
            <a:avLst/>
          </a:prstGeom>
          <a:solidFill>
            <a:srgbClr val="0070C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4857760"/>
            <a:ext cx="1143008" cy="1071570"/>
          </a:xfrm>
          <a:prstGeom prst="rect">
            <a:avLst/>
          </a:prstGeom>
          <a:solidFill>
            <a:srgbClr val="00B05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929322" y="2214554"/>
            <a:ext cx="1071570" cy="1143008"/>
          </a:xfrm>
          <a:prstGeom prst="triangle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929322" y="3429000"/>
            <a:ext cx="1071570" cy="1143008"/>
          </a:xfrm>
          <a:prstGeom prst="triangle">
            <a:avLst/>
          </a:prstGeom>
          <a:solidFill>
            <a:srgbClr val="0070C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929322" y="4786322"/>
            <a:ext cx="1071570" cy="1143008"/>
          </a:xfrm>
          <a:prstGeom prst="triangle">
            <a:avLst/>
          </a:prstGeom>
          <a:solidFill>
            <a:srgbClr val="00B05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9512" y="44624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2. Форма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548680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Какие фигуры нарисованы на каждом «этаже»? В каждом «подъезде»?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3512360"/>
              </p:ext>
            </p:extLst>
          </p:nvPr>
        </p:nvGraphicFramePr>
        <p:xfrm>
          <a:off x="857224" y="1772816"/>
          <a:ext cx="3190875" cy="2889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625"/>
                <a:gridCol w="1063625"/>
                <a:gridCol w="1063625"/>
              </a:tblGrid>
              <a:tr h="963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630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63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62597163"/>
              </p:ext>
            </p:extLst>
          </p:nvPr>
        </p:nvGraphicFramePr>
        <p:xfrm>
          <a:off x="4857752" y="1772816"/>
          <a:ext cx="3190875" cy="2889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625"/>
                <a:gridCol w="1063625"/>
                <a:gridCol w="1063625"/>
              </a:tblGrid>
              <a:tr h="963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30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3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643488"/>
            <a:ext cx="8678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Перестрой таблицу так,  чтобы в каждой строке были фигуры одинаковой формы, а в столбце – одинакового цвета.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00100" y="2844386"/>
            <a:ext cx="714380" cy="7143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14678" y="3844518"/>
            <a:ext cx="714380" cy="7143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71670" y="1915692"/>
            <a:ext cx="714380" cy="714380"/>
          </a:xfrm>
          <a:prstGeom prst="ellipse">
            <a:avLst/>
          </a:prstGeom>
          <a:solidFill>
            <a:srgbClr val="0070C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00628" y="2844386"/>
            <a:ext cx="714380" cy="7143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071538" y="4916088"/>
            <a:ext cx="714380" cy="7143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85720" y="4916088"/>
            <a:ext cx="714380" cy="71438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857356" y="4916088"/>
            <a:ext cx="714380" cy="7143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071670" y="2844386"/>
            <a:ext cx="714380" cy="678661"/>
          </a:xfrm>
          <a:prstGeom prst="rect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500562" y="4916088"/>
            <a:ext cx="714380" cy="67866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4916088"/>
            <a:ext cx="714380" cy="67866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14612" y="4916088"/>
            <a:ext cx="714380" cy="67866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3844518"/>
            <a:ext cx="714380" cy="67866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214678" y="1915692"/>
            <a:ext cx="714380" cy="67866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28" y="3808799"/>
            <a:ext cx="714380" cy="67866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071802" y="2844386"/>
            <a:ext cx="857256" cy="71438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000232" y="3773080"/>
            <a:ext cx="857256" cy="71438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000100" y="1915692"/>
            <a:ext cx="857256" cy="71438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4929190" y="1915692"/>
            <a:ext cx="857256" cy="71438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7429520" y="4844650"/>
            <a:ext cx="857256" cy="71438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429388" y="4844650"/>
            <a:ext cx="857256" cy="71438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5357818" y="4844650"/>
            <a:ext cx="857256" cy="71438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40848" y="169476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2. Форма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5720" y="5500702"/>
            <a:ext cx="8572560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71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71559931"/>
              </p:ext>
            </p:extLst>
          </p:nvPr>
        </p:nvGraphicFramePr>
        <p:xfrm>
          <a:off x="857224" y="1772816"/>
          <a:ext cx="3190875" cy="2889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625"/>
                <a:gridCol w="1063625"/>
                <a:gridCol w="1063625"/>
              </a:tblGrid>
              <a:tr h="963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630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63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1286636"/>
              </p:ext>
            </p:extLst>
          </p:nvPr>
        </p:nvGraphicFramePr>
        <p:xfrm>
          <a:off x="4857752" y="1772816"/>
          <a:ext cx="3190875" cy="2889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625"/>
                <a:gridCol w="1063625"/>
                <a:gridCol w="1063625"/>
              </a:tblGrid>
              <a:tr h="963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30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3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643488"/>
            <a:ext cx="8678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Перестрой таблицу так,  чтобы в каждой строке были фигуры одинаковой формы, а в столбце – одинакового цвета.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00100" y="2844386"/>
            <a:ext cx="714380" cy="7143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14678" y="3844518"/>
            <a:ext cx="714380" cy="7143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71670" y="1915692"/>
            <a:ext cx="714380" cy="714380"/>
          </a:xfrm>
          <a:prstGeom prst="ellipse">
            <a:avLst/>
          </a:prstGeom>
          <a:solidFill>
            <a:srgbClr val="0070C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00628" y="2844386"/>
            <a:ext cx="714380" cy="7143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071538" y="4916088"/>
            <a:ext cx="714380" cy="7143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85720" y="4916088"/>
            <a:ext cx="714380" cy="71438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857356" y="4916088"/>
            <a:ext cx="714380" cy="7143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071670" y="2844386"/>
            <a:ext cx="714380" cy="678661"/>
          </a:xfrm>
          <a:prstGeom prst="rect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500562" y="4916088"/>
            <a:ext cx="714380" cy="67866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4916088"/>
            <a:ext cx="714380" cy="67866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14612" y="4916088"/>
            <a:ext cx="714380" cy="67866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3844518"/>
            <a:ext cx="714380" cy="67866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214678" y="1915692"/>
            <a:ext cx="714380" cy="67866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28" y="3808799"/>
            <a:ext cx="714380" cy="67866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071802" y="2844386"/>
            <a:ext cx="857256" cy="71438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000232" y="3773080"/>
            <a:ext cx="857256" cy="71438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000100" y="1915692"/>
            <a:ext cx="857256" cy="71438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4929190" y="1915692"/>
            <a:ext cx="857256" cy="71438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7429520" y="4844650"/>
            <a:ext cx="857256" cy="71438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429388" y="4844650"/>
            <a:ext cx="857256" cy="71438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5357818" y="4844650"/>
            <a:ext cx="857256" cy="71438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40848" y="169476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2. Форма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5720" y="5500702"/>
            <a:ext cx="8572560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993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C 0.00087 -0.00277 0.00139 -0.00625 0.00313 -0.00833 C 0.00504 -0.01064 0.00782 -0.01111 0.01007 -0.0125 C 0.0158 -0.01666 0.02153 -0.02106 0.02726 -0.02523 C 0.04167 -0.03611 0.05556 -0.04977 0.07188 -0.05671 C 0.07361 -0.05879 0.07483 -0.06134 0.07691 -0.06296 C 0.07917 -0.06481 0.08959 -0.06666 0.0908 -0.06713 C 0.09879 -0.06944 0.1066 -0.07291 0.11476 -0.07546 C 0.12657 -0.08495 0.14132 -0.08541 0.15417 -0.09236 C 0.17032 -0.10092 0.18681 -0.10995 0.20382 -0.11527 C 0.2158 -0.125 0.23438 -0.12754 0.24861 -0.13194 C 0.26979 -0.13842 0.29045 -0.14699 0.31198 -0.15301 C 0.31927 -0.15486 0.32483 -0.15949 0.33247 -0.16111 C 0.34827 -0.17407 0.32153 -0.1537 0.34966 -0.16759 C 0.35191 -0.16852 0.35278 -0.17222 0.35469 -0.17384 C 0.35677 -0.17569 0.3592 -0.17708 0.36163 -0.17801 C 0.36893 -0.18148 0.37657 -0.18217 0.38386 -0.18449 C 0.38941 -0.18611 0.39879 -0.18912 0.40452 -0.19259 C 0.40643 -0.19375 0.40782 -0.19606 0.40972 -0.19676 C 0.41927 -0.20115 0.42622 -0.20254 0.43542 -0.2074 C 0.44393 -0.2118 0.45504 -0.2118 0.46285 -0.21782 C 0.46979 -0.22338 0.47639 -0.22916 0.48334 -0.23449 C 0.48854 -0.23889 0.49636 -0.24097 0.50226 -0.24305 C 0.51875 -0.24907 0.53542 -0.25555 0.55191 -0.2618 C 0.57448 -0.27014 0.5533 -0.26157 0.56754 -0.27014 C 0.57518 -0.275 0.58472 -0.27615 0.59323 -0.2787 C 0.60608 -0.28264 0.61563 -0.2868 0.62917 -0.28889 C 0.63091 -0.28958 0.63438 -0.29097 0.63438 -0.29097 " pathEditMode="relative" rAng="0" ptsTypes="fffffffffffffffffffffffffff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19" y="-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C 0.00521 -0.01088 0.00608 -0.02245 0.00851 -0.03449 C 0.01094 -0.04606 0.01441 -0.05764 0.01719 -0.06898 C 0.01823 -0.07338 0.01806 -0.07824 0.01893 -0.08287 C 0.02032 -0.09051 0.0224 -0.09815 0.02414 -0.10579 C 0.02518 -0.11042 0.02744 -0.11944 0.02744 -0.11944 C 0.02987 -0.14583 0.03507 -0.17129 0.03785 -0.19768 C 0.03872 -0.22662 0.03785 -0.25532 0.0448 -0.28287 C 0.04705 -0.30278 0.05018 -0.32106 0.05504 -0.34028 C 0.06216 -0.36852 0.06198 -0.40532 0.06198 -0.43449 " pathEditMode="relative" ptsTypes="fffffffff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C 0.01128 -0.00139 0.01927 -0.00232 0.02969 -0.00672 C 0.03889 -0.01459 0.05052 -0.0176 0.06111 -0.02176 C 0.07986 -0.02917 0.09844 -0.03658 0.11719 -0.04352 C 0.13541 -0.05023 0.15364 -0.05764 0.17153 -0.06505 C 0.17361 -0.06598 0.175 -0.06829 0.17691 -0.06945 C 0.18177 -0.07246 0.18732 -0.07199 0.19253 -0.07385 C 0.21805 -0.08172 0.1875 -0.07547 0.21545 -0.08033 C 0.22778 -0.08519 0.22239 -0.0831 0.23125 -0.08681 C 0.25278 -0.10486 0.27656 -0.11551 0.30139 -0.1257 C 0.3033 -0.12662 0.30469 -0.12894 0.30659 -0.1301 C 0.30712 -0.13056 0.31944 -0.13565 0.32222 -0.13658 C 0.3243 -0.1375 0.32569 -0.14005 0.3276 -0.14098 C 0.33073 -0.14283 0.33906 -0.14584 0.34323 -0.14746 C 0.35295 -0.15533 0.36458 -0.1625 0.37673 -0.1625 " pathEditMode="relative" rAng="0" ptsTypes="ffffffffffffff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37" y="-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C -0.00138 -0.00973 -0.00225 -0.01574 -0.00503 -0.02385 C -0.00782 -0.05695 -0.0144 -0.09121 -0.01997 -0.12315 C -0.02274 -0.13866 -0.02378 -0.15463 -0.02622 -0.17061 C -0.02952 -0.19144 -0.03333 -0.21273 -0.03628 -0.23426 C -0.04444 -0.29699 -0.04237 -0.36482 -0.04237 -0.42778 " pathEditMode="relative" rAng="0" ptsTypes="fffff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" y="-2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C 0.01007 -0.00463 0.01909 -0.01203 0.02951 -0.01574 C 0.03698 -0.01852 0.04479 -0.01967 0.05225 -0.02245 C 0.0559 -0.02384 0.05972 -0.0243 0.06267 -0.02708 C 0.06441 -0.0287 0.06597 -0.03032 0.06805 -0.03148 C 0.07135 -0.03356 0.07847 -0.03611 0.07847 -0.03588 C 0.08871 -0.04467 0.09878 -0.05439 0.10989 -0.06064 C 0.11319 -0.06273 0.11736 -0.0625 0.12048 -0.06527 C 0.1335 -0.07685 0.12951 -0.07083 0.14132 -0.0787 C 0.15503 -0.0875 0.13871 -0.07986 0.15191 -0.08541 C 0.15364 -0.08703 0.15521 -0.08889 0.15694 -0.09004 C 0.1585 -0.09097 0.16076 -0.09074 0.16232 -0.09213 C 0.16441 -0.09398 0.16545 -0.09745 0.16753 -0.09907 C 0.17066 -0.10115 0.17812 -0.10347 0.17812 -0.10324 C 0.18541 -0.11064 0.19219 -0.11782 0.20087 -0.12129 C 0.21805 -0.1368 0.19201 -0.11458 0.21284 -0.12824 C 0.21666 -0.13078 0.21944 -0.13564 0.22344 -0.13727 C 0.23559 -0.14213 0.23038 -0.14004 0.23906 -0.14375 C 0.24531 -0.14652 0.25069 -0.15393 0.25659 -0.1574 C 0.25989 -0.15949 0.26389 -0.15926 0.26701 -0.1618 C 0.27691 -0.17037 0.28732 -0.17731 0.29861 -0.18194 C 0.30052 -0.18287 0.30191 -0.18541 0.30382 -0.18657 C 0.31215 -0.1912 0.3217 -0.19652 0.33003 -0.20023 C 0.34236 -0.21111 0.35955 -0.21412 0.37344 -0.22037 C 0.38055 -0.22314 0.37708 -0.22176 0.38385 -0.22477 C 0.38871 -0.22685 0.39809 -0.22939 0.39809 -0.22916 C 0.42239 -0.25046 0.45555 -0.25532 0.48385 -0.26527 C 0.51389 -0.27592 0.5434 -0.29213 0.57448 -0.29676 C 0.58611 -0.30162 0.58142 -0.30139 0.58854 -0.30139 " pathEditMode="relative" rAng="0" ptsTypes="ffffffffffffffffffffffffffff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27" y="-1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C 0.00608 -0.00532 0.01268 -0.01134 0.01893 -0.01597 C 0.02882 -0.02315 0.04028 -0.02708 0.05 -0.03449 C 0.06059 -0.04236 0.07032 -0.05486 0.08108 -0.06204 C 0.08993 -0.06805 0.10591 -0.075 0.11546 -0.07824 C 0.12969 -0.09051 0.13577 -0.09398 0.15174 -0.10116 C 0.15365 -0.10208 0.15504 -0.10463 0.15695 -0.10579 C 0.16198 -0.10879 0.16789 -0.10879 0.1724 -0.11273 C 0.18056 -0.11967 0.1757 -0.1162 0.18785 -0.12176 C 0.19132 -0.12338 0.19514 -0.12361 0.19827 -0.12639 C 0.2 -0.12801 0.20157 -0.13009 0.20348 -0.13102 C 0.21598 -0.13727 0.23021 -0.13958 0.24306 -0.14491 C 0.25174 -0.14861 0.26025 -0.15231 0.26893 -0.15625 C 0.27084 -0.15717 0.27223 -0.15972 0.27414 -0.16088 C 0.28073 -0.16481 0.29063 -0.17014 0.29827 -0.17014 " pathEditMode="relative" ptsTypes="ffffffffffffff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6" grpId="0" animBg="1"/>
      <p:bldP spid="24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143372" y="4263456"/>
            <a:ext cx="1143008" cy="10001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715140" y="2120316"/>
            <a:ext cx="1071570" cy="114300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857488" y="1334498"/>
            <a:ext cx="1071570" cy="1143008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142976" y="1334498"/>
            <a:ext cx="1071570" cy="1143008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6248" y="2977572"/>
            <a:ext cx="1143008" cy="10001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357290" y="3263324"/>
            <a:ext cx="1143008" cy="100013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58" y="548680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разбить фигуры на группы. По каким признакам он может сделать?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16632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2. Форма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500702"/>
            <a:ext cx="8572560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729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143372" y="4407472"/>
            <a:ext cx="1143008" cy="10001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715140" y="2264332"/>
            <a:ext cx="1071570" cy="114300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857488" y="1478514"/>
            <a:ext cx="1071570" cy="1143008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142976" y="1478514"/>
            <a:ext cx="1071570" cy="1143008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46397" y="3121588"/>
            <a:ext cx="1143008" cy="10001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357290" y="3407340"/>
            <a:ext cx="1143008" cy="100013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58" y="548680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Помоги Вове разбить фигуры на группы. По каким признакам он может сделать?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16632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2. Форма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C -0.0191 -0.00278 -0.03698 -0.00857 -0.05573 -0.01343 C -0.06285 -0.01551 -0.06736 -0.01528 -0.0743 -0.01852 C -0.08212 -0.02246 -0.09045 -0.02848 -0.09878 -0.03195 C -0.10382 -0.03403 -0.11406 -0.03704 -0.11406 -0.03681 C -0.1243 -0.04584 -0.13541 -0.05255 -0.14635 -0.05556 C -0.15555 -0.06088 -0.16475 -0.06528 -0.1743 -0.06852 C -0.18594 -0.07871 -0.1743 -0.06991 -0.18941 -0.07639 C -0.20121 -0.08148 -0.21319 -0.08889 -0.225 -0.09468 C -0.23107 -0.09769 -0.23455 -0.10116 -0.2401 -0.10556 C -0.2434 -0.10787 -0.24982 -0.11065 -0.24982 -0.11042 C -0.26111 -0.12477 -0.25694 -0.11852 -0.26146 -0.12616 " pathEditMode="relative" rAng="0" ptsTypes="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73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4.07407E-6 C -0.01181 -0.01574 -0.00052 0.00139 -0.00695 -0.01388 C -0.01198 -0.02569 -0.01841 -0.03726 -0.02414 -0.04838 C -0.02848 -0.05694 -0.02916 -0.06111 -0.03629 -0.06435 C -0.04219 -0.07685 -0.04635 -0.07129 -0.0552 -0.08287 C -0.05746 -0.08588 -0.05955 -0.08912 -0.06215 -0.09189 C -0.0632 -0.09305 -0.07448 -0.10301 -0.07761 -0.10578 C -0.07933 -0.1074 -0.08281 -0.11041 -0.08281 -0.11041 C -0.08855 -0.12199 -0.08455 -0.11574 -0.09653 -0.12638 C -0.09827 -0.12801 -0.10174 -0.13101 -0.10174 -0.13101 C -0.10296 -0.13333 -0.10365 -0.13611 -0.10521 -0.13796 C -0.1066 -0.13958 -0.10886 -0.13912 -0.11042 -0.14027 C -0.11216 -0.14143 -0.11372 -0.14351 -0.11546 -0.1449 C -0.1165 -0.14583 -0.11771 -0.14652 -0.11893 -0.14722 " pathEditMode="relative" ptsTypes="fffffffffffff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C 0.00469 0.01851 0.00868 0.03588 0.00868 0.05532 " pathEditMode="relative" ptsTypes="f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54868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Какой цветок в букете Кати «лишний»?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16632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2. Форма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500702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(зачеркнуть с помощью пера).</a:t>
            </a:r>
            <a:endParaRPr lang="ru-RU" i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1331640" y="1412776"/>
            <a:ext cx="6389380" cy="3456384"/>
            <a:chOff x="1331640" y="1412776"/>
            <a:chExt cx="6389380" cy="3456384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1331640" y="1412776"/>
              <a:ext cx="6389380" cy="345638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6" name="Группа 65"/>
            <p:cNvGrpSpPr/>
            <p:nvPr/>
          </p:nvGrpSpPr>
          <p:grpSpPr>
            <a:xfrm>
              <a:off x="1511945" y="1761885"/>
              <a:ext cx="6048672" cy="2883555"/>
              <a:chOff x="1511945" y="1761885"/>
              <a:chExt cx="6048672" cy="2883555"/>
            </a:xfrm>
          </p:grpSpPr>
          <p:sp>
            <p:nvSpPr>
              <p:cNvPr id="65" name="Овал 64"/>
              <p:cNvSpPr/>
              <p:nvPr/>
            </p:nvSpPr>
            <p:spPr>
              <a:xfrm>
                <a:off x="1511945" y="2758215"/>
                <a:ext cx="6048672" cy="168098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FFC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7" name="Группа 26"/>
              <p:cNvGrpSpPr/>
              <p:nvPr/>
            </p:nvGrpSpPr>
            <p:grpSpPr>
              <a:xfrm>
                <a:off x="1691680" y="2041887"/>
                <a:ext cx="1334442" cy="2603553"/>
                <a:chOff x="1525420" y="2193919"/>
                <a:chExt cx="1030356" cy="2010268"/>
              </a:xfrm>
            </p:grpSpPr>
            <p:grpSp>
              <p:nvGrpSpPr>
                <p:cNvPr id="3" name="Группа 2"/>
                <p:cNvGrpSpPr/>
                <p:nvPr/>
              </p:nvGrpSpPr>
              <p:grpSpPr>
                <a:xfrm>
                  <a:off x="1525420" y="2193919"/>
                  <a:ext cx="726032" cy="2010268"/>
                  <a:chOff x="1525420" y="2193919"/>
                  <a:chExt cx="726032" cy="2010268"/>
                </a:xfrm>
              </p:grpSpPr>
              <p:sp>
                <p:nvSpPr>
                  <p:cNvPr id="14" name="Арка 13"/>
                  <p:cNvSpPr/>
                  <p:nvPr/>
                </p:nvSpPr>
                <p:spPr>
                  <a:xfrm rot="4570135">
                    <a:off x="918889" y="2989109"/>
                    <a:ext cx="2010268" cy="419888"/>
                  </a:xfrm>
                  <a:prstGeom prst="blockArc">
                    <a:avLst>
                      <a:gd name="adj1" fmla="val 11492271"/>
                      <a:gd name="adj2" fmla="val 20392040"/>
                      <a:gd name="adj3" fmla="val 18625"/>
                    </a:avLst>
                  </a:prstGeom>
                  <a:solidFill>
                    <a:srgbClr val="116D13"/>
                  </a:solidFill>
                  <a:ln>
                    <a:solidFill>
                      <a:srgbClr val="92D05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" name="Овал 14"/>
                  <p:cNvSpPr/>
                  <p:nvPr/>
                </p:nvSpPr>
                <p:spPr>
                  <a:xfrm rot="21068561">
                    <a:off x="1706731" y="2202868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" name="Овал 15"/>
                  <p:cNvSpPr/>
                  <p:nvPr/>
                </p:nvSpPr>
                <p:spPr>
                  <a:xfrm rot="21068561">
                    <a:off x="1918294" y="2280115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" name="Овал 16"/>
                  <p:cNvSpPr/>
                  <p:nvPr/>
                </p:nvSpPr>
                <p:spPr>
                  <a:xfrm rot="21068561">
                    <a:off x="1525420" y="2341338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" name="Овал 17"/>
                  <p:cNvSpPr/>
                  <p:nvPr/>
                </p:nvSpPr>
                <p:spPr>
                  <a:xfrm rot="21068561">
                    <a:off x="1696911" y="2510207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" name="Овал 18"/>
                  <p:cNvSpPr/>
                  <p:nvPr/>
                </p:nvSpPr>
                <p:spPr>
                  <a:xfrm rot="21068561">
                    <a:off x="1942455" y="2435173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" name="Овал 19"/>
                  <p:cNvSpPr/>
                  <p:nvPr/>
                </p:nvSpPr>
                <p:spPr>
                  <a:xfrm rot="21068561">
                    <a:off x="1791937" y="2388277"/>
                    <a:ext cx="200469" cy="159383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175"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3" name="Группа 22"/>
                <p:cNvGrpSpPr/>
                <p:nvPr/>
              </p:nvGrpSpPr>
              <p:grpSpPr>
                <a:xfrm>
                  <a:off x="2115931" y="3005781"/>
                  <a:ext cx="439845" cy="495227"/>
                  <a:chOff x="2115931" y="3005781"/>
                  <a:chExt cx="439845" cy="495227"/>
                </a:xfrm>
              </p:grpSpPr>
              <p:sp>
                <p:nvSpPr>
                  <p:cNvPr id="21" name="Капля 20"/>
                  <p:cNvSpPr/>
                  <p:nvPr/>
                </p:nvSpPr>
                <p:spPr>
                  <a:xfrm>
                    <a:off x="2202084" y="3005781"/>
                    <a:ext cx="332168" cy="247284"/>
                  </a:xfrm>
                  <a:prstGeom prst="teardrop">
                    <a:avLst/>
                  </a:prstGeom>
                  <a:solidFill>
                    <a:srgbClr val="008000"/>
                  </a:solidFill>
                  <a:ln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" name="Полилиния 21"/>
                  <p:cNvSpPr/>
                  <p:nvPr/>
                </p:nvSpPr>
                <p:spPr>
                  <a:xfrm rot="20091676">
                    <a:off x="2115931" y="3139440"/>
                    <a:ext cx="439845" cy="361568"/>
                  </a:xfrm>
                  <a:custGeom>
                    <a:avLst/>
                    <a:gdLst>
                      <a:gd name="connsiteX0" fmla="*/ 78629 w 78629"/>
                      <a:gd name="connsiteY0" fmla="*/ 0 h 106680"/>
                      <a:gd name="connsiteX1" fmla="*/ 2429 w 78629"/>
                      <a:gd name="connsiteY1" fmla="*/ 106680 h 1066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8629" h="106680">
                        <a:moveTo>
                          <a:pt x="78629" y="0"/>
                        </a:moveTo>
                        <a:cubicBezTo>
                          <a:pt x="-21154" y="39913"/>
                          <a:pt x="2429" y="3123"/>
                          <a:pt x="2429" y="106680"/>
                        </a:cubicBezTo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4" name="Группа 23"/>
                <p:cNvGrpSpPr/>
                <p:nvPr/>
              </p:nvGrpSpPr>
              <p:grpSpPr>
                <a:xfrm rot="19933697" flipH="1">
                  <a:off x="1672196" y="3008134"/>
                  <a:ext cx="439845" cy="495227"/>
                  <a:chOff x="2115931" y="3005781"/>
                  <a:chExt cx="439845" cy="495227"/>
                </a:xfrm>
              </p:grpSpPr>
              <p:sp>
                <p:nvSpPr>
                  <p:cNvPr id="25" name="Капля 24"/>
                  <p:cNvSpPr/>
                  <p:nvPr/>
                </p:nvSpPr>
                <p:spPr>
                  <a:xfrm>
                    <a:off x="2202084" y="3005781"/>
                    <a:ext cx="332168" cy="247284"/>
                  </a:xfrm>
                  <a:prstGeom prst="teardrop">
                    <a:avLst/>
                  </a:prstGeom>
                  <a:solidFill>
                    <a:srgbClr val="008000"/>
                  </a:solidFill>
                  <a:ln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" name="Полилиния 25"/>
                  <p:cNvSpPr/>
                  <p:nvPr/>
                </p:nvSpPr>
                <p:spPr>
                  <a:xfrm rot="20091676">
                    <a:off x="2115931" y="3139440"/>
                    <a:ext cx="439845" cy="361568"/>
                  </a:xfrm>
                  <a:custGeom>
                    <a:avLst/>
                    <a:gdLst>
                      <a:gd name="connsiteX0" fmla="*/ 78629 w 78629"/>
                      <a:gd name="connsiteY0" fmla="*/ 0 h 106680"/>
                      <a:gd name="connsiteX1" fmla="*/ 2429 w 78629"/>
                      <a:gd name="connsiteY1" fmla="*/ 106680 h 1066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8629" h="106680">
                        <a:moveTo>
                          <a:pt x="78629" y="0"/>
                        </a:moveTo>
                        <a:cubicBezTo>
                          <a:pt x="-21154" y="39913"/>
                          <a:pt x="2429" y="3123"/>
                          <a:pt x="2429" y="106680"/>
                        </a:cubicBezTo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28" name="Группа 27"/>
              <p:cNvGrpSpPr/>
              <p:nvPr/>
            </p:nvGrpSpPr>
            <p:grpSpPr>
              <a:xfrm>
                <a:off x="3123291" y="2020062"/>
                <a:ext cx="1334442" cy="2603553"/>
                <a:chOff x="1525420" y="2193919"/>
                <a:chExt cx="1030356" cy="2010268"/>
              </a:xfrm>
            </p:grpSpPr>
            <p:grpSp>
              <p:nvGrpSpPr>
                <p:cNvPr id="29" name="Группа 28"/>
                <p:cNvGrpSpPr/>
                <p:nvPr/>
              </p:nvGrpSpPr>
              <p:grpSpPr>
                <a:xfrm>
                  <a:off x="1525420" y="2193919"/>
                  <a:ext cx="726032" cy="2010268"/>
                  <a:chOff x="1525420" y="2193919"/>
                  <a:chExt cx="726032" cy="2010268"/>
                </a:xfrm>
              </p:grpSpPr>
              <p:sp>
                <p:nvSpPr>
                  <p:cNvPr id="36" name="Арка 35"/>
                  <p:cNvSpPr/>
                  <p:nvPr/>
                </p:nvSpPr>
                <p:spPr>
                  <a:xfrm rot="4570135">
                    <a:off x="918889" y="2989109"/>
                    <a:ext cx="2010268" cy="419888"/>
                  </a:xfrm>
                  <a:prstGeom prst="blockArc">
                    <a:avLst>
                      <a:gd name="adj1" fmla="val 11492271"/>
                      <a:gd name="adj2" fmla="val 20392040"/>
                      <a:gd name="adj3" fmla="val 18625"/>
                    </a:avLst>
                  </a:prstGeom>
                  <a:solidFill>
                    <a:srgbClr val="116D13"/>
                  </a:solidFill>
                  <a:ln>
                    <a:solidFill>
                      <a:srgbClr val="92D05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" name="Овал 36"/>
                  <p:cNvSpPr/>
                  <p:nvPr/>
                </p:nvSpPr>
                <p:spPr>
                  <a:xfrm rot="21068561">
                    <a:off x="1706731" y="2202868"/>
                    <a:ext cx="308997" cy="263336"/>
                  </a:xfrm>
                  <a:prstGeom prst="ellipse">
                    <a:avLst/>
                  </a:prstGeom>
                  <a:solidFill>
                    <a:srgbClr val="0070C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8" name="Овал 37"/>
                  <p:cNvSpPr/>
                  <p:nvPr/>
                </p:nvSpPr>
                <p:spPr>
                  <a:xfrm rot="21068561">
                    <a:off x="1918294" y="2280115"/>
                    <a:ext cx="308997" cy="263336"/>
                  </a:xfrm>
                  <a:prstGeom prst="ellipse">
                    <a:avLst/>
                  </a:prstGeom>
                  <a:solidFill>
                    <a:srgbClr val="0070C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9" name="Овал 38"/>
                  <p:cNvSpPr/>
                  <p:nvPr/>
                </p:nvSpPr>
                <p:spPr>
                  <a:xfrm rot="21068561">
                    <a:off x="1525420" y="2341338"/>
                    <a:ext cx="308997" cy="263336"/>
                  </a:xfrm>
                  <a:prstGeom prst="ellipse">
                    <a:avLst/>
                  </a:prstGeom>
                  <a:solidFill>
                    <a:srgbClr val="0070C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0" name="Овал 39"/>
                  <p:cNvSpPr/>
                  <p:nvPr/>
                </p:nvSpPr>
                <p:spPr>
                  <a:xfrm rot="21068561">
                    <a:off x="1696911" y="2510207"/>
                    <a:ext cx="308997" cy="263336"/>
                  </a:xfrm>
                  <a:prstGeom prst="ellipse">
                    <a:avLst/>
                  </a:prstGeom>
                  <a:solidFill>
                    <a:srgbClr val="0070C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1" name="Овал 40"/>
                  <p:cNvSpPr/>
                  <p:nvPr/>
                </p:nvSpPr>
                <p:spPr>
                  <a:xfrm rot="21068561">
                    <a:off x="1942455" y="2435173"/>
                    <a:ext cx="308997" cy="263336"/>
                  </a:xfrm>
                  <a:prstGeom prst="ellipse">
                    <a:avLst/>
                  </a:prstGeom>
                  <a:solidFill>
                    <a:srgbClr val="0070C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2" name="Овал 41"/>
                  <p:cNvSpPr/>
                  <p:nvPr/>
                </p:nvSpPr>
                <p:spPr>
                  <a:xfrm rot="21068561">
                    <a:off x="1791937" y="2388277"/>
                    <a:ext cx="200469" cy="159383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175"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0" name="Группа 29"/>
                <p:cNvGrpSpPr/>
                <p:nvPr/>
              </p:nvGrpSpPr>
              <p:grpSpPr>
                <a:xfrm>
                  <a:off x="2115931" y="3005781"/>
                  <a:ext cx="439845" cy="495227"/>
                  <a:chOff x="2115931" y="3005781"/>
                  <a:chExt cx="439845" cy="495227"/>
                </a:xfrm>
              </p:grpSpPr>
              <p:sp>
                <p:nvSpPr>
                  <p:cNvPr id="34" name="Капля 33"/>
                  <p:cNvSpPr/>
                  <p:nvPr/>
                </p:nvSpPr>
                <p:spPr>
                  <a:xfrm>
                    <a:off x="2202084" y="3005781"/>
                    <a:ext cx="332168" cy="247284"/>
                  </a:xfrm>
                  <a:prstGeom prst="teardrop">
                    <a:avLst/>
                  </a:prstGeom>
                  <a:solidFill>
                    <a:srgbClr val="008000"/>
                  </a:solidFill>
                  <a:ln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" name="Полилиния 34"/>
                  <p:cNvSpPr/>
                  <p:nvPr/>
                </p:nvSpPr>
                <p:spPr>
                  <a:xfrm rot="20091676">
                    <a:off x="2115931" y="3139440"/>
                    <a:ext cx="439845" cy="361568"/>
                  </a:xfrm>
                  <a:custGeom>
                    <a:avLst/>
                    <a:gdLst>
                      <a:gd name="connsiteX0" fmla="*/ 78629 w 78629"/>
                      <a:gd name="connsiteY0" fmla="*/ 0 h 106680"/>
                      <a:gd name="connsiteX1" fmla="*/ 2429 w 78629"/>
                      <a:gd name="connsiteY1" fmla="*/ 106680 h 1066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8629" h="106680">
                        <a:moveTo>
                          <a:pt x="78629" y="0"/>
                        </a:moveTo>
                        <a:cubicBezTo>
                          <a:pt x="-21154" y="39913"/>
                          <a:pt x="2429" y="3123"/>
                          <a:pt x="2429" y="106680"/>
                        </a:cubicBezTo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1" name="Группа 30"/>
                <p:cNvGrpSpPr/>
                <p:nvPr/>
              </p:nvGrpSpPr>
              <p:grpSpPr>
                <a:xfrm rot="19933697" flipH="1">
                  <a:off x="1672196" y="3008134"/>
                  <a:ext cx="439845" cy="495227"/>
                  <a:chOff x="2115931" y="3005781"/>
                  <a:chExt cx="439845" cy="495227"/>
                </a:xfrm>
              </p:grpSpPr>
              <p:sp>
                <p:nvSpPr>
                  <p:cNvPr id="32" name="Капля 31"/>
                  <p:cNvSpPr/>
                  <p:nvPr/>
                </p:nvSpPr>
                <p:spPr>
                  <a:xfrm>
                    <a:off x="2202084" y="3005781"/>
                    <a:ext cx="332168" cy="247284"/>
                  </a:xfrm>
                  <a:prstGeom prst="teardrop">
                    <a:avLst/>
                  </a:prstGeom>
                  <a:solidFill>
                    <a:srgbClr val="008000"/>
                  </a:solidFill>
                  <a:ln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" name="Полилиния 32"/>
                  <p:cNvSpPr/>
                  <p:nvPr/>
                </p:nvSpPr>
                <p:spPr>
                  <a:xfrm rot="20091676">
                    <a:off x="2115931" y="3139440"/>
                    <a:ext cx="439845" cy="361568"/>
                  </a:xfrm>
                  <a:custGeom>
                    <a:avLst/>
                    <a:gdLst>
                      <a:gd name="connsiteX0" fmla="*/ 78629 w 78629"/>
                      <a:gd name="connsiteY0" fmla="*/ 0 h 106680"/>
                      <a:gd name="connsiteX1" fmla="*/ 2429 w 78629"/>
                      <a:gd name="connsiteY1" fmla="*/ 106680 h 1066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8629" h="106680">
                        <a:moveTo>
                          <a:pt x="78629" y="0"/>
                        </a:moveTo>
                        <a:cubicBezTo>
                          <a:pt x="-21154" y="39913"/>
                          <a:pt x="2429" y="3123"/>
                          <a:pt x="2429" y="106680"/>
                        </a:cubicBezTo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43" name="Группа 42"/>
              <p:cNvGrpSpPr/>
              <p:nvPr/>
            </p:nvGrpSpPr>
            <p:grpSpPr>
              <a:xfrm>
                <a:off x="5559647" y="1982122"/>
                <a:ext cx="1334442" cy="2603553"/>
                <a:chOff x="1525420" y="2193919"/>
                <a:chExt cx="1030356" cy="2010268"/>
              </a:xfrm>
            </p:grpSpPr>
            <p:grpSp>
              <p:nvGrpSpPr>
                <p:cNvPr id="44" name="Группа 43"/>
                <p:cNvGrpSpPr/>
                <p:nvPr/>
              </p:nvGrpSpPr>
              <p:grpSpPr>
                <a:xfrm>
                  <a:off x="1525420" y="2193919"/>
                  <a:ext cx="726032" cy="2010268"/>
                  <a:chOff x="1525420" y="2193919"/>
                  <a:chExt cx="726032" cy="2010268"/>
                </a:xfrm>
              </p:grpSpPr>
              <p:sp>
                <p:nvSpPr>
                  <p:cNvPr id="51" name="Арка 50"/>
                  <p:cNvSpPr/>
                  <p:nvPr/>
                </p:nvSpPr>
                <p:spPr>
                  <a:xfrm rot="4570135">
                    <a:off x="918889" y="2989109"/>
                    <a:ext cx="2010268" cy="419888"/>
                  </a:xfrm>
                  <a:prstGeom prst="blockArc">
                    <a:avLst>
                      <a:gd name="adj1" fmla="val 11492271"/>
                      <a:gd name="adj2" fmla="val 20392040"/>
                      <a:gd name="adj3" fmla="val 18625"/>
                    </a:avLst>
                  </a:prstGeom>
                  <a:solidFill>
                    <a:srgbClr val="116D13"/>
                  </a:solidFill>
                  <a:ln>
                    <a:solidFill>
                      <a:srgbClr val="92D05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2" name="Овал 51"/>
                  <p:cNvSpPr/>
                  <p:nvPr/>
                </p:nvSpPr>
                <p:spPr>
                  <a:xfrm rot="21068561">
                    <a:off x="1706731" y="2202868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3" name="Овал 52"/>
                  <p:cNvSpPr/>
                  <p:nvPr/>
                </p:nvSpPr>
                <p:spPr>
                  <a:xfrm rot="21068561">
                    <a:off x="1918294" y="2280115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4" name="Овал 53"/>
                  <p:cNvSpPr/>
                  <p:nvPr/>
                </p:nvSpPr>
                <p:spPr>
                  <a:xfrm rot="21068561">
                    <a:off x="1525420" y="2341338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5" name="Овал 54"/>
                  <p:cNvSpPr/>
                  <p:nvPr/>
                </p:nvSpPr>
                <p:spPr>
                  <a:xfrm rot="21068561">
                    <a:off x="1696911" y="2510207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6" name="Овал 55"/>
                  <p:cNvSpPr/>
                  <p:nvPr/>
                </p:nvSpPr>
                <p:spPr>
                  <a:xfrm rot="21068561">
                    <a:off x="1942455" y="2435173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7" name="Овал 56"/>
                  <p:cNvSpPr/>
                  <p:nvPr/>
                </p:nvSpPr>
                <p:spPr>
                  <a:xfrm rot="21068561">
                    <a:off x="1791937" y="2388277"/>
                    <a:ext cx="200469" cy="159383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175"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5" name="Группа 44"/>
                <p:cNvGrpSpPr/>
                <p:nvPr/>
              </p:nvGrpSpPr>
              <p:grpSpPr>
                <a:xfrm>
                  <a:off x="2115931" y="3005781"/>
                  <a:ext cx="439845" cy="495227"/>
                  <a:chOff x="2115931" y="3005781"/>
                  <a:chExt cx="439845" cy="495227"/>
                </a:xfrm>
              </p:grpSpPr>
              <p:sp>
                <p:nvSpPr>
                  <p:cNvPr id="49" name="Капля 48"/>
                  <p:cNvSpPr/>
                  <p:nvPr/>
                </p:nvSpPr>
                <p:spPr>
                  <a:xfrm>
                    <a:off x="2202084" y="3005781"/>
                    <a:ext cx="332168" cy="247284"/>
                  </a:xfrm>
                  <a:prstGeom prst="teardrop">
                    <a:avLst/>
                  </a:prstGeom>
                  <a:solidFill>
                    <a:srgbClr val="008000"/>
                  </a:solidFill>
                  <a:ln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0" name="Полилиния 49"/>
                  <p:cNvSpPr/>
                  <p:nvPr/>
                </p:nvSpPr>
                <p:spPr>
                  <a:xfrm rot="20091676">
                    <a:off x="2115931" y="3139440"/>
                    <a:ext cx="439845" cy="361568"/>
                  </a:xfrm>
                  <a:custGeom>
                    <a:avLst/>
                    <a:gdLst>
                      <a:gd name="connsiteX0" fmla="*/ 78629 w 78629"/>
                      <a:gd name="connsiteY0" fmla="*/ 0 h 106680"/>
                      <a:gd name="connsiteX1" fmla="*/ 2429 w 78629"/>
                      <a:gd name="connsiteY1" fmla="*/ 106680 h 1066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8629" h="106680">
                        <a:moveTo>
                          <a:pt x="78629" y="0"/>
                        </a:moveTo>
                        <a:cubicBezTo>
                          <a:pt x="-21154" y="39913"/>
                          <a:pt x="2429" y="3123"/>
                          <a:pt x="2429" y="106680"/>
                        </a:cubicBezTo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6" name="Группа 45"/>
                <p:cNvGrpSpPr/>
                <p:nvPr/>
              </p:nvGrpSpPr>
              <p:grpSpPr>
                <a:xfrm rot="19933697" flipH="1">
                  <a:off x="1672196" y="3008134"/>
                  <a:ext cx="439845" cy="495227"/>
                  <a:chOff x="2115931" y="3005781"/>
                  <a:chExt cx="439845" cy="495227"/>
                </a:xfrm>
              </p:grpSpPr>
              <p:sp>
                <p:nvSpPr>
                  <p:cNvPr id="47" name="Капля 46"/>
                  <p:cNvSpPr/>
                  <p:nvPr/>
                </p:nvSpPr>
                <p:spPr>
                  <a:xfrm>
                    <a:off x="2202084" y="3005781"/>
                    <a:ext cx="332168" cy="247284"/>
                  </a:xfrm>
                  <a:prstGeom prst="teardrop">
                    <a:avLst/>
                  </a:prstGeom>
                  <a:solidFill>
                    <a:srgbClr val="008000"/>
                  </a:solidFill>
                  <a:ln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8" name="Полилиния 47"/>
                  <p:cNvSpPr/>
                  <p:nvPr/>
                </p:nvSpPr>
                <p:spPr>
                  <a:xfrm rot="20091676">
                    <a:off x="2115931" y="3139440"/>
                    <a:ext cx="439845" cy="361568"/>
                  </a:xfrm>
                  <a:custGeom>
                    <a:avLst/>
                    <a:gdLst>
                      <a:gd name="connsiteX0" fmla="*/ 78629 w 78629"/>
                      <a:gd name="connsiteY0" fmla="*/ 0 h 106680"/>
                      <a:gd name="connsiteX1" fmla="*/ 2429 w 78629"/>
                      <a:gd name="connsiteY1" fmla="*/ 106680 h 1066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8629" h="106680">
                        <a:moveTo>
                          <a:pt x="78629" y="0"/>
                        </a:moveTo>
                        <a:cubicBezTo>
                          <a:pt x="-21154" y="39913"/>
                          <a:pt x="2429" y="3123"/>
                          <a:pt x="2429" y="106680"/>
                        </a:cubicBezTo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58" name="Группа 57"/>
              <p:cNvGrpSpPr/>
              <p:nvPr/>
            </p:nvGrpSpPr>
            <p:grpSpPr>
              <a:xfrm>
                <a:off x="4387827" y="1761885"/>
                <a:ext cx="1154408" cy="1999660"/>
                <a:chOff x="827584" y="804219"/>
                <a:chExt cx="2314413" cy="5209169"/>
              </a:xfrm>
            </p:grpSpPr>
            <p:sp>
              <p:nvSpPr>
                <p:cNvPr id="59" name="Пирог 58"/>
                <p:cNvSpPr/>
                <p:nvPr/>
              </p:nvSpPr>
              <p:spPr>
                <a:xfrm rot="1098444">
                  <a:off x="827584" y="804219"/>
                  <a:ext cx="2176626" cy="1870090"/>
                </a:xfrm>
                <a:prstGeom prst="pie">
                  <a:avLst>
                    <a:gd name="adj1" fmla="val 2592200"/>
                    <a:gd name="adj2" fmla="val 4312261"/>
                  </a:avLst>
                </a:prstGeom>
                <a:solidFill>
                  <a:srgbClr val="FFC000"/>
                </a:solidFill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0" name="Группа 59"/>
                <p:cNvGrpSpPr/>
                <p:nvPr/>
              </p:nvGrpSpPr>
              <p:grpSpPr>
                <a:xfrm>
                  <a:off x="1519102" y="1732268"/>
                  <a:ext cx="1622895" cy="4281120"/>
                  <a:chOff x="1519102" y="1732268"/>
                  <a:chExt cx="1622895" cy="4281120"/>
                </a:xfrm>
              </p:grpSpPr>
              <p:cxnSp>
                <p:nvCxnSpPr>
                  <p:cNvPr id="61" name="Скругленная соединительная линия 60"/>
                  <p:cNvCxnSpPr/>
                  <p:nvPr/>
                </p:nvCxnSpPr>
                <p:spPr>
                  <a:xfrm rot="5400000">
                    <a:off x="659101" y="4615231"/>
                    <a:ext cx="2783614" cy="12700"/>
                  </a:xfrm>
                  <a:prstGeom prst="curvedConnector3">
                    <a:avLst>
                      <a:gd name="adj1" fmla="val 24268"/>
                    </a:avLst>
                  </a:prstGeom>
                  <a:ln w="28575">
                    <a:solidFill>
                      <a:srgbClr val="008000"/>
                    </a:solidFill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Месяц 61"/>
                  <p:cNvSpPr/>
                  <p:nvPr/>
                </p:nvSpPr>
                <p:spPr>
                  <a:xfrm rot="19208477" flipH="1">
                    <a:off x="1519102" y="3301584"/>
                    <a:ext cx="432048" cy="1728191"/>
                  </a:xfrm>
                  <a:prstGeom prst="moon">
                    <a:avLst>
                      <a:gd name="adj" fmla="val 57186"/>
                    </a:avLst>
                  </a:prstGeom>
                  <a:solidFill>
                    <a:srgbClr val="008000"/>
                  </a:solidFill>
                  <a:ln>
                    <a:noFill/>
                  </a:ln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3" name="Пирог 62"/>
                  <p:cNvSpPr/>
                  <p:nvPr/>
                </p:nvSpPr>
                <p:spPr>
                  <a:xfrm flipH="1">
                    <a:off x="1638594" y="1732268"/>
                    <a:ext cx="850024" cy="1591172"/>
                  </a:xfrm>
                  <a:prstGeom prst="pie">
                    <a:avLst>
                      <a:gd name="adj1" fmla="val 17304921"/>
                      <a:gd name="adj2" fmla="val 16249754"/>
                    </a:avLst>
                  </a:prstGeom>
                  <a:solidFill>
                    <a:srgbClr val="FF0000"/>
                  </a:solidFill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4" name="Месяц 63"/>
                  <p:cNvSpPr/>
                  <p:nvPr/>
                </p:nvSpPr>
                <p:spPr>
                  <a:xfrm rot="2989601">
                    <a:off x="2176430" y="3454481"/>
                    <a:ext cx="534686" cy="1396449"/>
                  </a:xfrm>
                  <a:prstGeom prst="moon">
                    <a:avLst>
                      <a:gd name="adj" fmla="val 57186"/>
                    </a:avLst>
                  </a:prstGeom>
                  <a:solidFill>
                    <a:srgbClr val="008000"/>
                  </a:solidFill>
                  <a:ln/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</p:grpSp>
    </p:spTree>
    <p:extLst>
      <p:ext uri="{BB962C8B-B14F-4D97-AF65-F5344CB8AC3E}">
        <p14:creationId xmlns="" xmlns:p14="http://schemas.microsoft.com/office/powerpoint/2010/main" val="30845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64715746"/>
              </p:ext>
            </p:extLst>
          </p:nvPr>
        </p:nvGraphicFramePr>
        <p:xfrm>
          <a:off x="611560" y="1010344"/>
          <a:ext cx="7008440" cy="4490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4220"/>
                <a:gridCol w="3504220"/>
              </a:tblGrid>
              <a:tr h="22451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51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54868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Какой цветок в букете Кати «лишний»?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16632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2. Форма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5" name="Овал 64"/>
          <p:cNvSpPr/>
          <p:nvPr/>
        </p:nvSpPr>
        <p:spPr>
          <a:xfrm>
            <a:off x="971600" y="1955199"/>
            <a:ext cx="3130760" cy="87006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1064630" y="1584432"/>
            <a:ext cx="690700" cy="1347585"/>
            <a:chOff x="1525420" y="2193919"/>
            <a:chExt cx="1030356" cy="2010268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14" name="Арка 13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Овал 14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Овал 15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Овал 16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Овал 19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3" name="Группа 22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21" name="Капля 20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олилиния 21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25" name="Капля 24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8" name="Группа 27"/>
          <p:cNvGrpSpPr/>
          <p:nvPr/>
        </p:nvGrpSpPr>
        <p:grpSpPr>
          <a:xfrm>
            <a:off x="1805624" y="1573135"/>
            <a:ext cx="690700" cy="1347585"/>
            <a:chOff x="1525420" y="2193919"/>
            <a:chExt cx="1030356" cy="2010268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36" name="Арка 35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Овал 37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Овал 38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Овал 40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34" name="Капля 33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олилиния 34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1" name="Группа 30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32" name="Капля 31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43" name="Группа 42"/>
          <p:cNvGrpSpPr/>
          <p:nvPr/>
        </p:nvGrpSpPr>
        <p:grpSpPr>
          <a:xfrm>
            <a:off x="3066669" y="1553498"/>
            <a:ext cx="690700" cy="1347585"/>
            <a:chOff x="1525420" y="2193919"/>
            <a:chExt cx="1030356" cy="2010268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51" name="Арка 50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Овал 51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Овал 54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Овал 55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Овал 56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5" name="Группа 44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49" name="Капля 48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олилиния 49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6" name="Группа 45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47" name="Капля 46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олилиния 47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8" name="Группа 57"/>
          <p:cNvGrpSpPr/>
          <p:nvPr/>
        </p:nvGrpSpPr>
        <p:grpSpPr>
          <a:xfrm>
            <a:off x="2460141" y="1439504"/>
            <a:ext cx="597515" cy="1035014"/>
            <a:chOff x="827584" y="804219"/>
            <a:chExt cx="2314413" cy="5209169"/>
          </a:xfrm>
        </p:grpSpPr>
        <p:sp>
          <p:nvSpPr>
            <p:cNvPr id="59" name="Пирог 58"/>
            <p:cNvSpPr/>
            <p:nvPr/>
          </p:nvSpPr>
          <p:spPr>
            <a:xfrm rot="1098444">
              <a:off x="827584" y="804219"/>
              <a:ext cx="2176626" cy="1870090"/>
            </a:xfrm>
            <a:prstGeom prst="pie">
              <a:avLst>
                <a:gd name="adj1" fmla="val 2592200"/>
                <a:gd name="adj2" fmla="val 4312261"/>
              </a:avLst>
            </a:prstGeom>
            <a:solidFill>
              <a:srgbClr val="FFC000"/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60" name="Группа 59"/>
            <p:cNvGrpSpPr/>
            <p:nvPr/>
          </p:nvGrpSpPr>
          <p:grpSpPr>
            <a:xfrm>
              <a:off x="1519102" y="1732268"/>
              <a:ext cx="1622895" cy="4281120"/>
              <a:chOff x="1519102" y="1732268"/>
              <a:chExt cx="1622895" cy="4281120"/>
            </a:xfrm>
          </p:grpSpPr>
          <p:cxnSp>
            <p:nvCxnSpPr>
              <p:cNvPr id="61" name="Скругленная соединительная линия 60"/>
              <p:cNvCxnSpPr/>
              <p:nvPr/>
            </p:nvCxnSpPr>
            <p:spPr>
              <a:xfrm rot="5400000">
                <a:off x="659101" y="4615231"/>
                <a:ext cx="2783614" cy="12700"/>
              </a:xfrm>
              <a:prstGeom prst="curvedConnector3">
                <a:avLst>
                  <a:gd name="adj1" fmla="val 24268"/>
                </a:avLst>
              </a:prstGeom>
              <a:ln w="28575">
                <a:solidFill>
                  <a:srgbClr val="008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62" name="Месяц 61"/>
              <p:cNvSpPr/>
              <p:nvPr/>
            </p:nvSpPr>
            <p:spPr>
              <a:xfrm rot="19208477" flipH="1">
                <a:off x="1519102" y="3301584"/>
                <a:ext cx="432048" cy="1728191"/>
              </a:xfrm>
              <a:prstGeom prst="moon">
                <a:avLst>
                  <a:gd name="adj" fmla="val 57186"/>
                </a:avLst>
              </a:prstGeom>
              <a:solidFill>
                <a:srgbClr val="008000"/>
              </a:solidFill>
              <a:ln>
                <a:noFill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Пирог 62"/>
              <p:cNvSpPr/>
              <p:nvPr/>
            </p:nvSpPr>
            <p:spPr>
              <a:xfrm flipH="1">
                <a:off x="1638594" y="1732268"/>
                <a:ext cx="850024" cy="1591172"/>
              </a:xfrm>
              <a:prstGeom prst="pie">
                <a:avLst>
                  <a:gd name="adj1" fmla="val 17304921"/>
                  <a:gd name="adj2" fmla="val 16249754"/>
                </a:avLst>
              </a:prstGeom>
              <a:solidFill>
                <a:srgbClr val="FF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Месяц 63"/>
              <p:cNvSpPr/>
              <p:nvPr/>
            </p:nvSpPr>
            <p:spPr>
              <a:xfrm rot="2989601">
                <a:off x="2176430" y="3454481"/>
                <a:ext cx="534686" cy="1396449"/>
              </a:xfrm>
              <a:prstGeom prst="moon">
                <a:avLst>
                  <a:gd name="adj" fmla="val 57186"/>
                </a:avLst>
              </a:prstGeom>
              <a:solidFill>
                <a:srgbClr val="00800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66" name="Овал 65"/>
          <p:cNvSpPr/>
          <p:nvPr/>
        </p:nvSpPr>
        <p:spPr>
          <a:xfrm>
            <a:off x="4321560" y="1928471"/>
            <a:ext cx="3130760" cy="87006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7" name="Группа 66"/>
          <p:cNvGrpSpPr/>
          <p:nvPr/>
        </p:nvGrpSpPr>
        <p:grpSpPr>
          <a:xfrm>
            <a:off x="4414590" y="1557704"/>
            <a:ext cx="690700" cy="1347585"/>
            <a:chOff x="1525420" y="2193919"/>
            <a:chExt cx="1030356" cy="2010268"/>
          </a:xfrm>
        </p:grpSpPr>
        <p:grpSp>
          <p:nvGrpSpPr>
            <p:cNvPr id="68" name="Группа 67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75" name="Арка 74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Овал 75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Овал 76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" name="Овал 77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" name="Овал 78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" name="Овал 79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" name="Овал 80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9" name="Группа 68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73" name="Капля 72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Полилиния 73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0" name="Группа 69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71" name="Капля 70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Полилиния 71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82" name="Группа 81"/>
          <p:cNvGrpSpPr/>
          <p:nvPr/>
        </p:nvGrpSpPr>
        <p:grpSpPr>
          <a:xfrm>
            <a:off x="5155584" y="1546407"/>
            <a:ext cx="690700" cy="1347585"/>
            <a:chOff x="1525420" y="2193919"/>
            <a:chExt cx="1030356" cy="2010268"/>
          </a:xfrm>
        </p:grpSpPr>
        <p:grpSp>
          <p:nvGrpSpPr>
            <p:cNvPr id="83" name="Группа 82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90" name="Арка 89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Овал 90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Овал 91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Овал 92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4" name="Овал 93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Овал 94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Овал 95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4" name="Группа 83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88" name="Капля 87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" name="Полилиния 88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5" name="Группа 84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86" name="Капля 85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Полилиния 86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97" name="Группа 96"/>
          <p:cNvGrpSpPr/>
          <p:nvPr/>
        </p:nvGrpSpPr>
        <p:grpSpPr>
          <a:xfrm>
            <a:off x="6416629" y="1526770"/>
            <a:ext cx="690700" cy="1347585"/>
            <a:chOff x="1525420" y="2193919"/>
            <a:chExt cx="1030356" cy="2010268"/>
          </a:xfrm>
        </p:grpSpPr>
        <p:grpSp>
          <p:nvGrpSpPr>
            <p:cNvPr id="98" name="Группа 97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105" name="Арка 104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Овал 105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Овал 106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Овал 107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" name="Овал 108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Овал 109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" name="Овал 110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9" name="Группа 98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103" name="Капля 102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Полилиния 103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0" name="Группа 99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101" name="Капля 100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Полилиния 101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12" name="Группа 111"/>
          <p:cNvGrpSpPr/>
          <p:nvPr/>
        </p:nvGrpSpPr>
        <p:grpSpPr>
          <a:xfrm>
            <a:off x="5810101" y="1412776"/>
            <a:ext cx="597515" cy="1035014"/>
            <a:chOff x="827584" y="804219"/>
            <a:chExt cx="2314413" cy="5209169"/>
          </a:xfrm>
        </p:grpSpPr>
        <p:sp>
          <p:nvSpPr>
            <p:cNvPr id="113" name="Пирог 112"/>
            <p:cNvSpPr/>
            <p:nvPr/>
          </p:nvSpPr>
          <p:spPr>
            <a:xfrm rot="1098444">
              <a:off x="827584" y="804219"/>
              <a:ext cx="2176626" cy="1870090"/>
            </a:xfrm>
            <a:prstGeom prst="pie">
              <a:avLst>
                <a:gd name="adj1" fmla="val 2592200"/>
                <a:gd name="adj2" fmla="val 4312261"/>
              </a:avLst>
            </a:prstGeom>
            <a:solidFill>
              <a:srgbClr val="FFC000"/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14" name="Группа 113"/>
            <p:cNvGrpSpPr/>
            <p:nvPr/>
          </p:nvGrpSpPr>
          <p:grpSpPr>
            <a:xfrm>
              <a:off x="1519102" y="1732268"/>
              <a:ext cx="1622895" cy="4281120"/>
              <a:chOff x="1519102" y="1732268"/>
              <a:chExt cx="1622895" cy="4281120"/>
            </a:xfrm>
          </p:grpSpPr>
          <p:cxnSp>
            <p:nvCxnSpPr>
              <p:cNvPr id="115" name="Скругленная соединительная линия 114"/>
              <p:cNvCxnSpPr/>
              <p:nvPr/>
            </p:nvCxnSpPr>
            <p:spPr>
              <a:xfrm rot="5400000">
                <a:off x="659101" y="4615231"/>
                <a:ext cx="2783614" cy="12700"/>
              </a:xfrm>
              <a:prstGeom prst="curvedConnector3">
                <a:avLst>
                  <a:gd name="adj1" fmla="val 24268"/>
                </a:avLst>
              </a:prstGeom>
              <a:ln w="28575">
                <a:solidFill>
                  <a:srgbClr val="008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16" name="Месяц 115"/>
              <p:cNvSpPr/>
              <p:nvPr/>
            </p:nvSpPr>
            <p:spPr>
              <a:xfrm rot="19208477" flipH="1">
                <a:off x="1519102" y="3301584"/>
                <a:ext cx="432048" cy="1728191"/>
              </a:xfrm>
              <a:prstGeom prst="moon">
                <a:avLst>
                  <a:gd name="adj" fmla="val 57186"/>
                </a:avLst>
              </a:prstGeom>
              <a:solidFill>
                <a:srgbClr val="008000"/>
              </a:solidFill>
              <a:ln>
                <a:noFill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" name="Пирог 116"/>
              <p:cNvSpPr/>
              <p:nvPr/>
            </p:nvSpPr>
            <p:spPr>
              <a:xfrm flipH="1">
                <a:off x="1638594" y="1732268"/>
                <a:ext cx="850024" cy="1591172"/>
              </a:xfrm>
              <a:prstGeom prst="pie">
                <a:avLst>
                  <a:gd name="adj1" fmla="val 17304921"/>
                  <a:gd name="adj2" fmla="val 16249754"/>
                </a:avLst>
              </a:prstGeom>
              <a:solidFill>
                <a:srgbClr val="FF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Месяц 117"/>
              <p:cNvSpPr/>
              <p:nvPr/>
            </p:nvSpPr>
            <p:spPr>
              <a:xfrm rot="2989601">
                <a:off x="2176430" y="3454481"/>
                <a:ext cx="534686" cy="1396449"/>
              </a:xfrm>
              <a:prstGeom prst="moon">
                <a:avLst>
                  <a:gd name="adj" fmla="val 57186"/>
                </a:avLst>
              </a:prstGeom>
              <a:solidFill>
                <a:srgbClr val="00800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19" name="Овал 118"/>
          <p:cNvSpPr/>
          <p:nvPr/>
        </p:nvSpPr>
        <p:spPr>
          <a:xfrm>
            <a:off x="865176" y="3964350"/>
            <a:ext cx="3130760" cy="87006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0" name="Группа 119"/>
          <p:cNvGrpSpPr/>
          <p:nvPr/>
        </p:nvGrpSpPr>
        <p:grpSpPr>
          <a:xfrm>
            <a:off x="958206" y="3593583"/>
            <a:ext cx="690700" cy="1347585"/>
            <a:chOff x="1525420" y="2193919"/>
            <a:chExt cx="1030356" cy="2010268"/>
          </a:xfrm>
        </p:grpSpPr>
        <p:grpSp>
          <p:nvGrpSpPr>
            <p:cNvPr id="121" name="Группа 120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128" name="Арка 127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Овал 128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" name="Овал 129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" name="Овал 130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" name="Овал 131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" name="Овал 132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" name="Овал 133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2" name="Группа 121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126" name="Капля 125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" name="Полилиния 126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3" name="Группа 122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124" name="Капля 123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Полилиния 124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35" name="Группа 134"/>
          <p:cNvGrpSpPr/>
          <p:nvPr/>
        </p:nvGrpSpPr>
        <p:grpSpPr>
          <a:xfrm>
            <a:off x="1699200" y="3582286"/>
            <a:ext cx="690700" cy="1347585"/>
            <a:chOff x="1525420" y="2193919"/>
            <a:chExt cx="1030356" cy="2010268"/>
          </a:xfrm>
        </p:grpSpPr>
        <p:grpSp>
          <p:nvGrpSpPr>
            <p:cNvPr id="136" name="Группа 135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143" name="Арка 142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Овал 143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" name="Овал 144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6" name="Овал 145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" name="Овал 146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8" name="Овал 147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9" name="Овал 148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7" name="Группа 136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141" name="Капля 140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" name="Полилиния 141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8" name="Группа 137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139" name="Капля 138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" name="Полилиния 139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0" name="Группа 149"/>
          <p:cNvGrpSpPr/>
          <p:nvPr/>
        </p:nvGrpSpPr>
        <p:grpSpPr>
          <a:xfrm>
            <a:off x="2960245" y="3562649"/>
            <a:ext cx="690700" cy="1347585"/>
            <a:chOff x="1525420" y="2193919"/>
            <a:chExt cx="1030356" cy="2010268"/>
          </a:xfrm>
        </p:grpSpPr>
        <p:grpSp>
          <p:nvGrpSpPr>
            <p:cNvPr id="151" name="Группа 150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158" name="Арка 157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Овал 158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0" name="Овал 159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1" name="Овал 160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2" name="Овал 161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3" name="Овал 162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4" name="Овал 163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2" name="Группа 151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156" name="Капля 155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7" name="Полилиния 156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3" name="Группа 152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154" name="Капля 153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5" name="Полилиния 154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65" name="Группа 164"/>
          <p:cNvGrpSpPr/>
          <p:nvPr/>
        </p:nvGrpSpPr>
        <p:grpSpPr>
          <a:xfrm>
            <a:off x="2353717" y="3448655"/>
            <a:ext cx="597515" cy="1035014"/>
            <a:chOff x="827584" y="804219"/>
            <a:chExt cx="2314413" cy="5209169"/>
          </a:xfrm>
        </p:grpSpPr>
        <p:sp>
          <p:nvSpPr>
            <p:cNvPr id="166" name="Пирог 165"/>
            <p:cNvSpPr/>
            <p:nvPr/>
          </p:nvSpPr>
          <p:spPr>
            <a:xfrm rot="1098444">
              <a:off x="827584" y="804219"/>
              <a:ext cx="2176626" cy="1870090"/>
            </a:xfrm>
            <a:prstGeom prst="pie">
              <a:avLst>
                <a:gd name="adj1" fmla="val 2592200"/>
                <a:gd name="adj2" fmla="val 4312261"/>
              </a:avLst>
            </a:prstGeom>
            <a:solidFill>
              <a:srgbClr val="FFC000"/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67" name="Группа 166"/>
            <p:cNvGrpSpPr/>
            <p:nvPr/>
          </p:nvGrpSpPr>
          <p:grpSpPr>
            <a:xfrm>
              <a:off x="1519102" y="1732268"/>
              <a:ext cx="1622895" cy="4281120"/>
              <a:chOff x="1519102" y="1732268"/>
              <a:chExt cx="1622895" cy="4281120"/>
            </a:xfrm>
          </p:grpSpPr>
          <p:cxnSp>
            <p:nvCxnSpPr>
              <p:cNvPr id="168" name="Скругленная соединительная линия 167"/>
              <p:cNvCxnSpPr/>
              <p:nvPr/>
            </p:nvCxnSpPr>
            <p:spPr>
              <a:xfrm rot="5400000">
                <a:off x="659101" y="4615231"/>
                <a:ext cx="2783614" cy="12700"/>
              </a:xfrm>
              <a:prstGeom prst="curvedConnector3">
                <a:avLst>
                  <a:gd name="adj1" fmla="val 24268"/>
                </a:avLst>
              </a:prstGeom>
              <a:ln w="28575">
                <a:solidFill>
                  <a:srgbClr val="008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69" name="Месяц 168"/>
              <p:cNvSpPr/>
              <p:nvPr/>
            </p:nvSpPr>
            <p:spPr>
              <a:xfrm rot="19208477" flipH="1">
                <a:off x="1519102" y="3301584"/>
                <a:ext cx="432048" cy="1728191"/>
              </a:xfrm>
              <a:prstGeom prst="moon">
                <a:avLst>
                  <a:gd name="adj" fmla="val 57186"/>
                </a:avLst>
              </a:prstGeom>
              <a:solidFill>
                <a:srgbClr val="008000"/>
              </a:solidFill>
              <a:ln>
                <a:noFill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0" name="Пирог 169"/>
              <p:cNvSpPr/>
              <p:nvPr/>
            </p:nvSpPr>
            <p:spPr>
              <a:xfrm flipH="1">
                <a:off x="1638594" y="1732268"/>
                <a:ext cx="850024" cy="1591172"/>
              </a:xfrm>
              <a:prstGeom prst="pie">
                <a:avLst>
                  <a:gd name="adj1" fmla="val 17304921"/>
                  <a:gd name="adj2" fmla="val 16249754"/>
                </a:avLst>
              </a:prstGeom>
              <a:solidFill>
                <a:srgbClr val="FF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Месяц 170"/>
              <p:cNvSpPr/>
              <p:nvPr/>
            </p:nvSpPr>
            <p:spPr>
              <a:xfrm rot="2989601">
                <a:off x="2176430" y="3454481"/>
                <a:ext cx="534686" cy="1396449"/>
              </a:xfrm>
              <a:prstGeom prst="moon">
                <a:avLst>
                  <a:gd name="adj" fmla="val 57186"/>
                </a:avLst>
              </a:prstGeom>
              <a:solidFill>
                <a:srgbClr val="00800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36204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0565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639</TotalTime>
  <Words>302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33</cp:revision>
  <dcterms:created xsi:type="dcterms:W3CDTF">2010-09-05T13:25:57Z</dcterms:created>
  <dcterms:modified xsi:type="dcterms:W3CDTF">2012-09-08T12:11:18Z</dcterms:modified>
</cp:coreProperties>
</file>