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74" r:id="rId2"/>
    <p:sldId id="256" r:id="rId3"/>
    <p:sldId id="257" r:id="rId4"/>
    <p:sldId id="258" r:id="rId5"/>
    <p:sldId id="272" r:id="rId6"/>
    <p:sldId id="260" r:id="rId7"/>
    <p:sldId id="273" r:id="rId8"/>
    <p:sldId id="264" r:id="rId9"/>
    <p:sldId id="266" r:id="rId10"/>
    <p:sldId id="267" r:id="rId11"/>
    <p:sldId id="261" r:id="rId12"/>
    <p:sldId id="262" r:id="rId13"/>
    <p:sldId id="263" r:id="rId14"/>
    <p:sldId id="265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00FF"/>
    <a:srgbClr val="800000"/>
    <a:srgbClr val="FF6600"/>
    <a:srgbClr val="0000FF"/>
    <a:srgbClr val="3333CC"/>
    <a:srgbClr val="CC0000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FCE66-55D4-4482-8721-459518807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64BB0-A1D3-422B-927B-A49892F6C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FEADF-DB2F-4D9D-B15A-5DFC4D5A4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B13FA-63C3-4A2F-B4D0-E04A4406D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F2C36-090B-4937-9E75-39CBFFC69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71817-1E65-4740-9443-056A9C348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A9905-22A0-4214-B602-92BA64BAB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2B071-4478-4E10-A818-D6299D1FA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49DEE-ECB2-4DB8-9A43-167A59C7C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CE6FA-50B1-4D3F-B788-7B94EA5E7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6573A-3D2D-41F5-BA67-973534F60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DE2805B-214F-4783-A140-852190B31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928688" y="500063"/>
            <a:ext cx="7772400" cy="18288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Интегрированный урок: </a:t>
            </a:r>
            <a:r>
              <a:rPr lang="ru-RU" sz="20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</a:br>
            <a:r>
              <a:rPr lang="ru-RU" sz="20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обучение чтению и письму, окружающий мир.</a:t>
            </a:r>
            <a:endParaRPr lang="ru-RU" sz="20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428750" y="1928813"/>
            <a:ext cx="6400800" cy="239553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Тема: Согласные буквы П, </a:t>
            </a:r>
            <a:r>
              <a:rPr lang="ru-RU" dirty="0" err="1" smtClean="0">
                <a:solidFill>
                  <a:srgbClr val="FFFF00"/>
                </a:solidFill>
              </a:rPr>
              <a:t>п</a:t>
            </a:r>
            <a:r>
              <a:rPr lang="ru-RU" dirty="0" smtClean="0">
                <a:solidFill>
                  <a:srgbClr val="FFFF00"/>
                </a:solidFill>
              </a:rPr>
              <a:t>, обозначающие согласные звуки  [</a:t>
            </a:r>
            <a:r>
              <a:rPr lang="ru-RU" dirty="0" err="1" smtClean="0">
                <a:solidFill>
                  <a:srgbClr val="FFFF00"/>
                </a:solidFill>
              </a:rPr>
              <a:t>п</a:t>
            </a:r>
            <a:r>
              <a:rPr lang="ru-RU" baseline="30000" dirty="0" smtClean="0">
                <a:solidFill>
                  <a:srgbClr val="FFFF00"/>
                </a:solidFill>
              </a:rPr>
              <a:t>,</a:t>
            </a:r>
            <a:r>
              <a:rPr lang="ru-RU" dirty="0" smtClean="0">
                <a:solidFill>
                  <a:srgbClr val="FFFF00"/>
                </a:solidFill>
              </a:rPr>
              <a:t>], [</a:t>
            </a:r>
            <a:r>
              <a:rPr lang="ru-RU" dirty="0" err="1" smtClean="0">
                <a:solidFill>
                  <a:srgbClr val="FFFF00"/>
                </a:solidFill>
              </a:rPr>
              <a:t>п</a:t>
            </a:r>
            <a:r>
              <a:rPr lang="ru-RU" dirty="0" smtClean="0">
                <a:solidFill>
                  <a:srgbClr val="FFFF00"/>
                </a:solidFill>
              </a:rPr>
              <a:t>]. Строчная буква п. Что мы знаем о своём городе?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857250" y="4500563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Астаева</a:t>
            </a:r>
            <a:r>
              <a:rPr lang="ru-RU" sz="2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Эллина Владимировна –</a:t>
            </a:r>
          </a:p>
          <a:p>
            <a:pPr algn="ctr">
              <a:defRPr/>
            </a:pPr>
            <a:r>
              <a:rPr lang="ru-RU" sz="2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учитель начальных классов МБОУ СОШ №14 </a:t>
            </a:r>
          </a:p>
          <a:p>
            <a:pPr algn="ctr">
              <a:defRPr/>
            </a:pPr>
            <a:r>
              <a:rPr lang="ru-RU" sz="20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города Кузнецка Пензенской области</a:t>
            </a:r>
            <a:endParaRPr lang="ru-RU" sz="20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28676" name="Picture 4" descr="p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60499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get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076575"/>
            <a:ext cx="50419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8436" name="Picture 4" descr="IMG_47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10200" cy="360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IMG_49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135313"/>
            <a:ext cx="5580062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9460" name="Picture 4" descr="IMG_4904"/>
          <p:cNvPicPr>
            <a:picLocks noChangeAspect="1" noChangeArrowheads="1"/>
          </p:cNvPicPr>
          <p:nvPr/>
        </p:nvPicPr>
        <p:blipFill>
          <a:blip r:embed="rId2"/>
          <a:srcRect r="11874" b="937"/>
          <a:stretch>
            <a:fillRect/>
          </a:stretch>
        </p:blipFill>
        <p:spPr bwMode="auto">
          <a:xfrm>
            <a:off x="0" y="0"/>
            <a:ext cx="4859338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IMG_49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05238"/>
            <a:ext cx="4859338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x_7ffaf4e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0775" y="692150"/>
            <a:ext cx="421322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7625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20484" name="Picture 4" descr="euge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36877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200px-Кузнецк_Памятник_Родионов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5925" y="1989138"/>
            <a:ext cx="364807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4643438" y="188913"/>
            <a:ext cx="4321175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Евгений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Родионов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6804025" y="620713"/>
            <a:ext cx="919163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</a:t>
            </a:r>
          </a:p>
        </p:txBody>
      </p:sp>
      <p:sp>
        <p:nvSpPr>
          <p:cNvPr id="24584" name="WordArt 8"/>
          <p:cNvSpPr>
            <a:spLocks noChangeArrowheads="1" noChangeShapeType="1" noTextEdit="1"/>
          </p:cNvSpPr>
          <p:nvPr/>
        </p:nvSpPr>
        <p:spPr bwMode="auto">
          <a:xfrm>
            <a:off x="468313" y="4724400"/>
            <a:ext cx="1511300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а</a:t>
            </a:r>
          </a:p>
        </p:txBody>
      </p:sp>
      <p:sp>
        <p:nvSpPr>
          <p:cNvPr id="24585" name="WordArt 9"/>
          <p:cNvSpPr>
            <a:spLocks noChangeArrowheads="1" noChangeShapeType="1" noTextEdit="1"/>
          </p:cNvSpPr>
          <p:nvPr/>
        </p:nvSpPr>
        <p:spPr bwMode="auto">
          <a:xfrm>
            <a:off x="6948488" y="4724400"/>
            <a:ext cx="939800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</a:t>
            </a:r>
          </a:p>
        </p:txBody>
      </p:sp>
      <p:sp>
        <p:nvSpPr>
          <p:cNvPr id="24586" name="WordArt 10"/>
          <p:cNvSpPr>
            <a:spLocks noChangeArrowheads="1" noChangeShapeType="1" noTextEdit="1"/>
          </p:cNvSpPr>
          <p:nvPr/>
        </p:nvSpPr>
        <p:spPr bwMode="auto">
          <a:xfrm>
            <a:off x="1042988" y="1700213"/>
            <a:ext cx="987425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</a:t>
            </a:r>
          </a:p>
        </p:txBody>
      </p:sp>
      <p:sp>
        <p:nvSpPr>
          <p:cNvPr id="24587" name="WordArt 11"/>
          <p:cNvSpPr>
            <a:spLocks noChangeArrowheads="1" noChangeShapeType="1" noTextEdit="1"/>
          </p:cNvSpPr>
          <p:nvPr/>
        </p:nvSpPr>
        <p:spPr bwMode="auto">
          <a:xfrm>
            <a:off x="4932363" y="2565400"/>
            <a:ext cx="1403350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и</a:t>
            </a:r>
          </a:p>
        </p:txBody>
      </p:sp>
      <p:sp>
        <p:nvSpPr>
          <p:cNvPr id="24588" name="WordArt 12"/>
          <p:cNvSpPr>
            <a:spLocks noChangeArrowheads="1" noChangeShapeType="1" noTextEdit="1"/>
          </p:cNvSpPr>
          <p:nvPr/>
        </p:nvSpPr>
        <p:spPr bwMode="auto">
          <a:xfrm>
            <a:off x="2987675" y="3429000"/>
            <a:ext cx="1008063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</a:t>
            </a:r>
          </a:p>
        </p:txBody>
      </p:sp>
      <p:sp>
        <p:nvSpPr>
          <p:cNvPr id="24589" name="WordArt 13"/>
          <p:cNvSpPr>
            <a:spLocks noChangeArrowheads="1" noChangeShapeType="1" noTextEdit="1"/>
          </p:cNvSpPr>
          <p:nvPr/>
        </p:nvSpPr>
        <p:spPr bwMode="auto">
          <a:xfrm>
            <a:off x="3635375" y="1052513"/>
            <a:ext cx="936625" cy="1257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378 0.05526 L -0.66441 0.307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03 -0.11237 L 0.10625 -0.30127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17919E-6 L -0.41371 -0.31167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04 0.03445 L 0.35555 0.12879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2 -0.00277 L 0.00191 -2.31214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01 0.02382 L 0.40955 -0.123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50867E-6 L 0.48438 0.21271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3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  <p:bldP spid="24583" grpId="1" animBg="1"/>
      <p:bldP spid="24584" grpId="0" animBg="1"/>
      <p:bldP spid="24584" grpId="1" animBg="1"/>
      <p:bldP spid="24585" grpId="0" animBg="1"/>
      <p:bldP spid="24585" grpId="1" animBg="1"/>
      <p:bldP spid="24586" grpId="0" animBg="1"/>
      <p:bldP spid="24586" grpId="1" animBg="1"/>
      <p:bldP spid="24587" grpId="0" animBg="1"/>
      <p:bldP spid="24587" grpId="1" animBg="1"/>
      <p:bldP spid="24588" grpId="0" animBg="1"/>
      <p:bldP spid="24588" grpId="1" animBg="1"/>
      <p:bldP spid="24589" grpId="0" animBg="1"/>
      <p:bldP spid="2458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29700" name="Picture 4" descr="1397894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1300"/>
            <a:ext cx="2345011" cy="175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100_71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14290"/>
            <a:ext cx="2309577" cy="173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9772" y="214291"/>
            <a:ext cx="247607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100_71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500306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2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2500306"/>
            <a:ext cx="5524857" cy="4143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3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2053" name="Picture 5" descr="kart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3025" y="260350"/>
            <a:ext cx="9217025" cy="572452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900113" y="2852738"/>
            <a:ext cx="1368425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Москва</a:t>
            </a: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908175" y="3933825"/>
            <a:ext cx="11620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Пенза</a:t>
            </a: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4932363" y="4292600"/>
            <a:ext cx="16097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Иркутск</a:t>
            </a: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3059113" y="3716338"/>
            <a:ext cx="14192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00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Самара</a:t>
            </a:r>
          </a:p>
        </p:txBody>
      </p:sp>
      <p:sp>
        <p:nvSpPr>
          <p:cNvPr id="2060" name="WordArt 12"/>
          <p:cNvSpPr>
            <a:spLocks noChangeArrowheads="1" noChangeShapeType="1" noTextEdit="1"/>
          </p:cNvSpPr>
          <p:nvPr/>
        </p:nvSpPr>
        <p:spPr bwMode="auto">
          <a:xfrm>
            <a:off x="2843213" y="2781300"/>
            <a:ext cx="15811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Воркута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1" grpId="1" build="allAtOnce"/>
      <p:bldP spid="2055" grpId="0" animBg="1"/>
      <p:bldP spid="2056" grpId="0" animBg="1"/>
      <p:bldP spid="2057" grpId="0" animBg="1"/>
      <p:bldP spid="2058" grpId="0" animBg="1"/>
      <p:bldP spid="20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4341" name="Picture 5" descr="05_04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260350"/>
            <a:ext cx="28575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ph080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700213"/>
            <a:ext cx="32670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WordArt 8"/>
          <p:cNvSpPr>
            <a:spLocks noChangeArrowheads="1" noChangeShapeType="1" noTextEdit="1"/>
          </p:cNvSpPr>
          <p:nvPr/>
        </p:nvSpPr>
        <p:spPr bwMode="auto">
          <a:xfrm>
            <a:off x="0" y="4292600"/>
            <a:ext cx="29337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Александр </a:t>
            </a:r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III</a:t>
            </a:r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4103" name="WordArt 9"/>
          <p:cNvSpPr>
            <a:spLocks noChangeArrowheads="1" noChangeShapeType="1" noTextEdit="1"/>
          </p:cNvSpPr>
          <p:nvPr/>
        </p:nvSpPr>
        <p:spPr bwMode="auto">
          <a:xfrm>
            <a:off x="3563938" y="5489575"/>
            <a:ext cx="1944687" cy="1368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Пётр </a:t>
            </a:r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I</a:t>
            </a:r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6804025" y="4868863"/>
            <a:ext cx="20764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Николай </a:t>
            </a:r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II</a:t>
            </a:r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14347" name="Picture 11" descr="4899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13" y="333375"/>
            <a:ext cx="277177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43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15364" name="Picture 4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3814763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attach_as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059113"/>
            <a:ext cx="5076825" cy="364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116013" y="765175"/>
            <a:ext cx="6985000" cy="5111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император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политик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плотник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токарь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артиллерист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7172" name="Picture 4" descr="16265f1ac1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4065588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WordArt 6"/>
          <p:cNvSpPr>
            <a:spLocks noChangeArrowheads="1" noChangeShapeType="1" noTextEdit="1"/>
          </p:cNvSpPr>
          <p:nvPr/>
        </p:nvSpPr>
        <p:spPr bwMode="auto">
          <a:xfrm>
            <a:off x="3924300" y="2060575"/>
            <a:ext cx="4968875" cy="3889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Санкт - Петербург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Петроград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Ленинград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Санкт - Петербург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34819" name="Picture 3" descr="f_184675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637540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 descr="b963bc3e274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489075"/>
            <a:ext cx="5940425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3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21508" name="Picture 4" descr="doc1_text_6_5270_gerb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276475"/>
            <a:ext cx="3797300" cy="4319588"/>
          </a:xfrm>
          <a:noFill/>
        </p:spPr>
      </p:pic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4284663" y="188913"/>
            <a:ext cx="43910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66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Труёво</a:t>
            </a: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1619250" y="1628775"/>
            <a:ext cx="7129463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Труёво-Воскресенское</a:t>
            </a:r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3357563" y="3146425"/>
            <a:ext cx="5535612" cy="165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Нарышкино</a:t>
            </a:r>
          </a:p>
        </p:txBody>
      </p:sp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4211638" y="5157788"/>
            <a:ext cx="4932362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505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Кузнецк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  <p:bldP spid="21512" grpId="0" animBg="1"/>
      <p:bldP spid="21513" grpId="0" animBg="1"/>
      <p:bldP spid="215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pic>
        <p:nvPicPr>
          <p:cNvPr id="27652" name="Picture 4" descr="0eb4fd2fdae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7416800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8853865735a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7425" y="3348038"/>
            <a:ext cx="5616575" cy="350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404</TotalTime>
  <Words>85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Tahoma</vt:lpstr>
      <vt:lpstr>Arial</vt:lpstr>
      <vt:lpstr>Wingdings</vt:lpstr>
      <vt:lpstr>Calibri</vt:lpstr>
      <vt:lpstr>Текстура</vt:lpstr>
      <vt:lpstr>Интегрированный урок:  обучение чтению и письму, окружающий мир.</vt:lpstr>
      <vt:lpstr>Слайд 2</vt:lpstr>
      <vt:lpstr> </vt:lpstr>
      <vt:lpstr> </vt:lpstr>
      <vt:lpstr>   </vt:lpstr>
      <vt:lpstr> </vt:lpstr>
      <vt:lpstr>Слайд 7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shkola14</cp:lastModifiedBy>
  <cp:revision>13</cp:revision>
  <dcterms:created xsi:type="dcterms:W3CDTF">2010-11-01T15:05:01Z</dcterms:created>
  <dcterms:modified xsi:type="dcterms:W3CDTF">2013-02-13T10:20:57Z</dcterms:modified>
</cp:coreProperties>
</file>