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ED2-191D-4083-9F17-221C8E1C6CA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2D5B-23B7-4656-BFE7-E0BAE9C53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ED2-191D-4083-9F17-221C8E1C6CA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2D5B-23B7-4656-BFE7-E0BAE9C53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ED2-191D-4083-9F17-221C8E1C6CA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2D5B-23B7-4656-BFE7-E0BAE9C53E4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ED2-191D-4083-9F17-221C8E1C6CA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2D5B-23B7-4656-BFE7-E0BAE9C53E4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ED2-191D-4083-9F17-221C8E1C6CA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2D5B-23B7-4656-BFE7-E0BAE9C53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ED2-191D-4083-9F17-221C8E1C6CA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2D5B-23B7-4656-BFE7-E0BAE9C53E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ED2-191D-4083-9F17-221C8E1C6CA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2D5B-23B7-4656-BFE7-E0BAE9C53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ED2-191D-4083-9F17-221C8E1C6CA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2D5B-23B7-4656-BFE7-E0BAE9C53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ED2-191D-4083-9F17-221C8E1C6CA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2D5B-23B7-4656-BFE7-E0BAE9C53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ED2-191D-4083-9F17-221C8E1C6CA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2D5B-23B7-4656-BFE7-E0BAE9C53E4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EED2-191D-4083-9F17-221C8E1C6CA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2D5B-23B7-4656-BFE7-E0BAE9C53E4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46EED2-191D-4083-9F17-221C8E1C6CAE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A62D5B-23B7-4656-BFE7-E0BAE9C53E4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sz="7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4732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 учитель начальных классов</a:t>
            </a:r>
          </a:p>
          <a:p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Парахина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Ирина Юрьевна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1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3238128" cy="29036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-108520" y="916895"/>
            <a:ext cx="7560840" cy="4176464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 бабушкиной избушкой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Висит хлеба краюшка.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Собаки лают,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достать не могут.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mg-fotki.yandex.ru/get/5814/119528728.bae/0_9c963_bbf949ee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740" y="620688"/>
            <a:ext cx="4553260" cy="595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4709709"/>
            <a:ext cx="416370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1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15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11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3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-fotki.yandex.ru/get/5814/119528728.bae/0_9c963_bbf949ee_X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752" y="3941394"/>
            <a:ext cx="2232248" cy="291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39752" y="260648"/>
            <a:ext cx="381585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ес</a:t>
            </a: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988840"/>
            <a:ext cx="83927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1. Единица исчисления  времени, равная одной двенадцатой части года.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2. Диск луны или его часть.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49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5814/119528728.bae/0_9c963_bbf949ee_X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752" y="3941394"/>
            <a:ext cx="2232248" cy="291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332656"/>
            <a:ext cx="862983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dirty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Запишите слово, разделите на слоги, поставьте ударение, выделите орфограмму.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1800" y="1628800"/>
            <a:ext cx="38711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err="1" smtClean="0">
                <a:latin typeface="Times New Roman" pitchFamily="18" charset="0"/>
                <a:cs typeface="Times New Roman" pitchFamily="18" charset="0"/>
              </a:rPr>
              <a:t>Ме-с</a:t>
            </a:r>
            <a:r>
              <a:rPr lang="ru-RU" sz="8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8800" b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flipV="1">
            <a:off x="4139952" y="1628799"/>
            <a:ext cx="216024" cy="50499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2852936"/>
            <a:ext cx="648072" cy="72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762259" y="3649006"/>
            <a:ext cx="36083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Транскрипция</a:t>
            </a:r>
            <a:endParaRPr lang="ru-RU" sz="4000" b="1" dirty="0">
              <a:solidFill>
                <a:srgbClr val="4E67C8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0379" y="4365104"/>
            <a:ext cx="57791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м’э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с’и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ц]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8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5814/119528728.bae/0_9c963_bbf949ee_X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528" y="3789040"/>
            <a:ext cx="2304256" cy="291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544324"/>
            <a:ext cx="5175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Однокоренные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Месячник, месячный, ежемесячный,  ежемесячно, помесячный, помесячно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уга 4"/>
          <p:cNvSpPr/>
          <p:nvPr/>
        </p:nvSpPr>
        <p:spPr>
          <a:xfrm>
            <a:off x="1259632" y="1340768"/>
            <a:ext cx="1872208" cy="721821"/>
          </a:xfrm>
          <a:prstGeom prst="arc">
            <a:avLst>
              <a:gd name="adj1" fmla="val 11001329"/>
              <a:gd name="adj2" fmla="val 21523856"/>
            </a:avLst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>
            <a:off x="4788024" y="1484784"/>
            <a:ext cx="1728192" cy="684646"/>
          </a:xfrm>
          <a:prstGeom prst="arc">
            <a:avLst>
              <a:gd name="adj1" fmla="val 10847880"/>
              <a:gd name="adj2" fmla="val 21523856"/>
            </a:avLst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7" name="Дуга 6"/>
          <p:cNvSpPr/>
          <p:nvPr/>
        </p:nvSpPr>
        <p:spPr>
          <a:xfrm>
            <a:off x="5364088" y="3104394"/>
            <a:ext cx="1728192" cy="684646"/>
          </a:xfrm>
          <a:prstGeom prst="arc">
            <a:avLst>
              <a:gd name="adj1" fmla="val 10847880"/>
              <a:gd name="adj2" fmla="val 21523856"/>
            </a:avLst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8" name="Дуга 7"/>
          <p:cNvSpPr/>
          <p:nvPr/>
        </p:nvSpPr>
        <p:spPr>
          <a:xfrm>
            <a:off x="1763688" y="3104394"/>
            <a:ext cx="1728192" cy="684646"/>
          </a:xfrm>
          <a:prstGeom prst="arc">
            <a:avLst>
              <a:gd name="adj1" fmla="val 10847880"/>
              <a:gd name="adj2" fmla="val 21523856"/>
            </a:avLst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>
            <a:off x="3635896" y="2272800"/>
            <a:ext cx="1728192" cy="684646"/>
          </a:xfrm>
          <a:prstGeom prst="arc">
            <a:avLst>
              <a:gd name="adj1" fmla="val 10847880"/>
              <a:gd name="adj2" fmla="val 21523856"/>
            </a:avLst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0" name="Дуга 9"/>
          <p:cNvSpPr/>
          <p:nvPr/>
        </p:nvSpPr>
        <p:spPr>
          <a:xfrm>
            <a:off x="3804886" y="4005064"/>
            <a:ext cx="1728192" cy="684646"/>
          </a:xfrm>
          <a:prstGeom prst="arc">
            <a:avLst>
              <a:gd name="adj1" fmla="val 10847880"/>
              <a:gd name="adj2" fmla="val 21523856"/>
            </a:avLst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6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0466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Пословицы и поговорки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g-fotki.yandex.ru/get/5814/119528728.bae/0_9c963_bbf949ee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970" y="3933056"/>
            <a:ext cx="2880320" cy="277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455585"/>
            <a:ext cx="88597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Солнце сияет, а мес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 светит.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Летний день мес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 кормит.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 каждого мес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ца свои порядки.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Взойдёт красно солнышко – прощай светел мес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59" y="692696"/>
            <a:ext cx="4078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 по памяти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556792"/>
            <a:ext cx="734829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ц, мес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ц, мой дружок.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Позолоче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ый рожок!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Ты встаёш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во тьме глубокой,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Кругл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лицый, светл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окий,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И, обычай твой любя,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Звёзды смотрят на тебя.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g-fotki.yandex.ru/get/5814/119528728.bae/0_9c963_bbf949ee_X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3449618"/>
            <a:ext cx="2221909" cy="325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67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144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Словарная работа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Холопов Станислав</dc:creator>
  <cp:lastModifiedBy>Холопов Станислав</cp:lastModifiedBy>
  <cp:revision>6</cp:revision>
  <dcterms:created xsi:type="dcterms:W3CDTF">2013-02-10T17:34:01Z</dcterms:created>
  <dcterms:modified xsi:type="dcterms:W3CDTF">2013-02-15T12:53:01Z</dcterms:modified>
</cp:coreProperties>
</file>