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5" r:id="rId2"/>
    <p:sldId id="267" r:id="rId3"/>
    <p:sldId id="272" r:id="rId4"/>
    <p:sldId id="273" r:id="rId5"/>
    <p:sldId id="257" r:id="rId6"/>
    <p:sldId id="274" r:id="rId7"/>
    <p:sldId id="27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DC4FF"/>
    <a:srgbClr val="2F961A"/>
    <a:srgbClr val="FFFF81"/>
    <a:srgbClr val="CC5134"/>
    <a:srgbClr val="0078A2"/>
    <a:srgbClr val="66FFFF"/>
    <a:srgbClr val="E86A94"/>
    <a:srgbClr val="E6A874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461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0857C-A76B-4076-930A-8E91FBA5F527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533C7-7D26-4081-A07A-243059FD55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1996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063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6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97571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</a:t>
            </a:r>
            <a:r>
              <a:rPr lang="ru-RU" sz="3200" dirty="0">
                <a:solidFill>
                  <a:srgbClr val="FF0000"/>
                </a:solidFill>
              </a:rPr>
              <a:t>Признаки </a:t>
            </a:r>
            <a:r>
              <a:rPr lang="ru-RU" sz="3200" dirty="0" smtClean="0">
                <a:solidFill>
                  <a:srgbClr val="FF0000"/>
                </a:solidFill>
              </a:rPr>
              <a:t>предметов»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14942" y="1785926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8378" y="1328058"/>
            <a:ext cx="4672346" cy="289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8538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5262247"/>
              </p:ext>
            </p:extLst>
          </p:nvPr>
        </p:nvGraphicFramePr>
        <p:xfrm>
          <a:off x="3491879" y="1628799"/>
          <a:ext cx="5147256" cy="5081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7158"/>
                <a:gridCol w="2320098"/>
              </a:tblGrid>
              <a:tr h="1584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281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695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5170" y="2164423"/>
            <a:ext cx="1404156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цвет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170" y="2767909"/>
            <a:ext cx="1404156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форма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70" y="3388559"/>
            <a:ext cx="1404156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размер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170" y="4147542"/>
            <a:ext cx="203759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материал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70" y="4813910"/>
            <a:ext cx="2458638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назначение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5613525"/>
            <a:ext cx="1404156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вкус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116632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Признаки предметов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16632"/>
            <a:ext cx="1315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128" name="Группа 127"/>
          <p:cNvGrpSpPr/>
          <p:nvPr/>
        </p:nvGrpSpPr>
        <p:grpSpPr>
          <a:xfrm>
            <a:off x="3713566" y="1990594"/>
            <a:ext cx="2113681" cy="1247405"/>
            <a:chOff x="1511945" y="1606889"/>
            <a:chExt cx="6048672" cy="3569670"/>
          </a:xfrm>
        </p:grpSpPr>
        <p:sp>
          <p:nvSpPr>
            <p:cNvPr id="44" name="Овал 43"/>
            <p:cNvSpPr/>
            <p:nvPr/>
          </p:nvSpPr>
          <p:spPr>
            <a:xfrm>
              <a:off x="1511945" y="2758215"/>
              <a:ext cx="6048672" cy="1680984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5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5" name="Группа 44"/>
            <p:cNvGrpSpPr/>
            <p:nvPr/>
          </p:nvGrpSpPr>
          <p:grpSpPr>
            <a:xfrm rot="930374">
              <a:off x="1795010" y="2422644"/>
              <a:ext cx="1334442" cy="2603553"/>
              <a:chOff x="1525420" y="2193919"/>
              <a:chExt cx="1030356" cy="2010268"/>
            </a:xfrm>
          </p:grpSpPr>
          <p:grpSp>
            <p:nvGrpSpPr>
              <p:cNvPr id="83" name="Группа 82"/>
              <p:cNvGrpSpPr/>
              <p:nvPr/>
            </p:nvGrpSpPr>
            <p:grpSpPr>
              <a:xfrm>
                <a:off x="1525420" y="2193919"/>
                <a:ext cx="726032" cy="2010268"/>
                <a:chOff x="1525420" y="2193919"/>
                <a:chExt cx="726032" cy="2010268"/>
              </a:xfrm>
            </p:grpSpPr>
            <p:sp>
              <p:nvSpPr>
                <p:cNvPr id="90" name="Арка 89"/>
                <p:cNvSpPr/>
                <p:nvPr/>
              </p:nvSpPr>
              <p:spPr>
                <a:xfrm rot="4570135">
                  <a:off x="918889" y="2989109"/>
                  <a:ext cx="2010268" cy="419888"/>
                </a:xfrm>
                <a:prstGeom prst="blockArc">
                  <a:avLst>
                    <a:gd name="adj1" fmla="val 11492271"/>
                    <a:gd name="adj2" fmla="val 20392040"/>
                    <a:gd name="adj3" fmla="val 18625"/>
                  </a:avLst>
                </a:prstGeom>
                <a:solidFill>
                  <a:srgbClr val="116D13"/>
                </a:solidFill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Овал 90"/>
                <p:cNvSpPr/>
                <p:nvPr/>
              </p:nvSpPr>
              <p:spPr>
                <a:xfrm rot="21068561">
                  <a:off x="1706731" y="2202868"/>
                  <a:ext cx="308997" cy="263336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2" name="Овал 91"/>
                <p:cNvSpPr/>
                <p:nvPr/>
              </p:nvSpPr>
              <p:spPr>
                <a:xfrm rot="21068561">
                  <a:off x="1918294" y="2280115"/>
                  <a:ext cx="308997" cy="263336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3" name="Овал 92"/>
                <p:cNvSpPr/>
                <p:nvPr/>
              </p:nvSpPr>
              <p:spPr>
                <a:xfrm rot="21068561">
                  <a:off x="1525420" y="2341338"/>
                  <a:ext cx="308997" cy="263336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4" name="Овал 93"/>
                <p:cNvSpPr/>
                <p:nvPr/>
              </p:nvSpPr>
              <p:spPr>
                <a:xfrm rot="21068561">
                  <a:off x="1696911" y="2510207"/>
                  <a:ext cx="308997" cy="263336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5" name="Овал 94"/>
                <p:cNvSpPr/>
                <p:nvPr/>
              </p:nvSpPr>
              <p:spPr>
                <a:xfrm rot="21068561">
                  <a:off x="1942455" y="2435173"/>
                  <a:ext cx="308997" cy="263336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6" name="Овал 95"/>
                <p:cNvSpPr/>
                <p:nvPr/>
              </p:nvSpPr>
              <p:spPr>
                <a:xfrm rot="21068561">
                  <a:off x="1791937" y="2388277"/>
                  <a:ext cx="200469" cy="159383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4" name="Группа 83"/>
              <p:cNvGrpSpPr/>
              <p:nvPr/>
            </p:nvGrpSpPr>
            <p:grpSpPr>
              <a:xfrm>
                <a:off x="2115931" y="3005781"/>
                <a:ext cx="439845" cy="495227"/>
                <a:chOff x="2115931" y="3005781"/>
                <a:chExt cx="439845" cy="495227"/>
              </a:xfrm>
            </p:grpSpPr>
            <p:sp>
              <p:nvSpPr>
                <p:cNvPr id="88" name="Капля 87"/>
                <p:cNvSpPr/>
                <p:nvPr/>
              </p:nvSpPr>
              <p:spPr>
                <a:xfrm>
                  <a:off x="2202084" y="3005781"/>
                  <a:ext cx="332168" cy="247284"/>
                </a:xfrm>
                <a:prstGeom prst="teardrop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9" name="Полилиния 88"/>
                <p:cNvSpPr/>
                <p:nvPr/>
              </p:nvSpPr>
              <p:spPr>
                <a:xfrm rot="20091676">
                  <a:off x="2115931" y="3139440"/>
                  <a:ext cx="439845" cy="361568"/>
                </a:xfrm>
                <a:custGeom>
                  <a:avLst/>
                  <a:gdLst>
                    <a:gd name="connsiteX0" fmla="*/ 78629 w 78629"/>
                    <a:gd name="connsiteY0" fmla="*/ 0 h 106680"/>
                    <a:gd name="connsiteX1" fmla="*/ 2429 w 78629"/>
                    <a:gd name="connsiteY1" fmla="*/ 106680 h 106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8629" h="106680">
                      <a:moveTo>
                        <a:pt x="78629" y="0"/>
                      </a:moveTo>
                      <a:cubicBezTo>
                        <a:pt x="-21154" y="39913"/>
                        <a:pt x="2429" y="3123"/>
                        <a:pt x="2429" y="106680"/>
                      </a:cubicBezTo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5" name="Группа 84"/>
              <p:cNvGrpSpPr/>
              <p:nvPr/>
            </p:nvGrpSpPr>
            <p:grpSpPr>
              <a:xfrm rot="19933697" flipH="1">
                <a:off x="1672196" y="3008134"/>
                <a:ext cx="439845" cy="495227"/>
                <a:chOff x="2115931" y="3005781"/>
                <a:chExt cx="439845" cy="495227"/>
              </a:xfrm>
            </p:grpSpPr>
            <p:sp>
              <p:nvSpPr>
                <p:cNvPr id="86" name="Капля 85"/>
                <p:cNvSpPr/>
                <p:nvPr/>
              </p:nvSpPr>
              <p:spPr>
                <a:xfrm>
                  <a:off x="2202084" y="3005781"/>
                  <a:ext cx="332168" cy="247284"/>
                </a:xfrm>
                <a:prstGeom prst="teardrop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7" name="Полилиния 86"/>
                <p:cNvSpPr/>
                <p:nvPr/>
              </p:nvSpPr>
              <p:spPr>
                <a:xfrm rot="20091676">
                  <a:off x="2115931" y="3139440"/>
                  <a:ext cx="439845" cy="361568"/>
                </a:xfrm>
                <a:custGeom>
                  <a:avLst/>
                  <a:gdLst>
                    <a:gd name="connsiteX0" fmla="*/ 78629 w 78629"/>
                    <a:gd name="connsiteY0" fmla="*/ 0 h 106680"/>
                    <a:gd name="connsiteX1" fmla="*/ 2429 w 78629"/>
                    <a:gd name="connsiteY1" fmla="*/ 106680 h 106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8629" h="106680">
                      <a:moveTo>
                        <a:pt x="78629" y="0"/>
                      </a:moveTo>
                      <a:cubicBezTo>
                        <a:pt x="-21154" y="39913"/>
                        <a:pt x="2429" y="3123"/>
                        <a:pt x="2429" y="106680"/>
                      </a:cubicBezTo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46" name="Группа 45"/>
            <p:cNvGrpSpPr/>
            <p:nvPr/>
          </p:nvGrpSpPr>
          <p:grpSpPr>
            <a:xfrm rot="548458">
              <a:off x="2819149" y="1646258"/>
              <a:ext cx="1334442" cy="2603553"/>
              <a:chOff x="1525420" y="2193919"/>
              <a:chExt cx="1030356" cy="2010268"/>
            </a:xfrm>
          </p:grpSpPr>
          <p:grpSp>
            <p:nvGrpSpPr>
              <p:cNvPr id="69" name="Группа 68"/>
              <p:cNvGrpSpPr/>
              <p:nvPr/>
            </p:nvGrpSpPr>
            <p:grpSpPr>
              <a:xfrm>
                <a:off x="1525420" y="2193919"/>
                <a:ext cx="726032" cy="2010268"/>
                <a:chOff x="1525420" y="2193919"/>
                <a:chExt cx="726032" cy="2010268"/>
              </a:xfrm>
            </p:grpSpPr>
            <p:sp>
              <p:nvSpPr>
                <p:cNvPr id="76" name="Арка 75"/>
                <p:cNvSpPr/>
                <p:nvPr/>
              </p:nvSpPr>
              <p:spPr>
                <a:xfrm rot="4570135">
                  <a:off x="918889" y="2989109"/>
                  <a:ext cx="2010268" cy="419888"/>
                </a:xfrm>
                <a:prstGeom prst="blockArc">
                  <a:avLst>
                    <a:gd name="adj1" fmla="val 11492271"/>
                    <a:gd name="adj2" fmla="val 20392040"/>
                    <a:gd name="adj3" fmla="val 18625"/>
                  </a:avLst>
                </a:prstGeom>
                <a:solidFill>
                  <a:srgbClr val="116D13"/>
                </a:solidFill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Овал 76"/>
                <p:cNvSpPr/>
                <p:nvPr/>
              </p:nvSpPr>
              <p:spPr>
                <a:xfrm rot="21068561">
                  <a:off x="1706731" y="2202868"/>
                  <a:ext cx="308997" cy="263336"/>
                </a:xfrm>
                <a:prstGeom prst="ellipse">
                  <a:avLst/>
                </a:prstGeom>
                <a:solidFill>
                  <a:srgbClr val="0070C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8" name="Овал 77"/>
                <p:cNvSpPr/>
                <p:nvPr/>
              </p:nvSpPr>
              <p:spPr>
                <a:xfrm rot="21068561">
                  <a:off x="1918294" y="2280115"/>
                  <a:ext cx="308997" cy="263336"/>
                </a:xfrm>
                <a:prstGeom prst="ellipse">
                  <a:avLst/>
                </a:prstGeom>
                <a:solidFill>
                  <a:srgbClr val="0070C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9" name="Овал 78"/>
                <p:cNvSpPr/>
                <p:nvPr/>
              </p:nvSpPr>
              <p:spPr>
                <a:xfrm rot="21068561">
                  <a:off x="1525420" y="2341338"/>
                  <a:ext cx="308997" cy="263336"/>
                </a:xfrm>
                <a:prstGeom prst="ellipse">
                  <a:avLst/>
                </a:prstGeom>
                <a:solidFill>
                  <a:srgbClr val="0070C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Овал 79"/>
                <p:cNvSpPr/>
                <p:nvPr/>
              </p:nvSpPr>
              <p:spPr>
                <a:xfrm rot="21068561">
                  <a:off x="1696911" y="2510207"/>
                  <a:ext cx="308997" cy="263336"/>
                </a:xfrm>
                <a:prstGeom prst="ellipse">
                  <a:avLst/>
                </a:prstGeom>
                <a:solidFill>
                  <a:srgbClr val="0070C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1" name="Овал 80"/>
                <p:cNvSpPr/>
                <p:nvPr/>
              </p:nvSpPr>
              <p:spPr>
                <a:xfrm rot="21068561">
                  <a:off x="1942455" y="2435173"/>
                  <a:ext cx="308997" cy="263336"/>
                </a:xfrm>
                <a:prstGeom prst="ellipse">
                  <a:avLst/>
                </a:prstGeom>
                <a:solidFill>
                  <a:srgbClr val="0070C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2" name="Овал 81"/>
                <p:cNvSpPr/>
                <p:nvPr/>
              </p:nvSpPr>
              <p:spPr>
                <a:xfrm rot="21068561">
                  <a:off x="1791937" y="2388277"/>
                  <a:ext cx="200469" cy="159383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0" name="Группа 69"/>
              <p:cNvGrpSpPr/>
              <p:nvPr/>
            </p:nvGrpSpPr>
            <p:grpSpPr>
              <a:xfrm>
                <a:off x="2115931" y="3005781"/>
                <a:ext cx="439845" cy="495227"/>
                <a:chOff x="2115931" y="3005781"/>
                <a:chExt cx="439845" cy="495227"/>
              </a:xfrm>
            </p:grpSpPr>
            <p:sp>
              <p:nvSpPr>
                <p:cNvPr id="74" name="Капля 73"/>
                <p:cNvSpPr/>
                <p:nvPr/>
              </p:nvSpPr>
              <p:spPr>
                <a:xfrm>
                  <a:off x="2202084" y="3005781"/>
                  <a:ext cx="332168" cy="247284"/>
                </a:xfrm>
                <a:prstGeom prst="teardrop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5" name="Полилиния 74"/>
                <p:cNvSpPr/>
                <p:nvPr/>
              </p:nvSpPr>
              <p:spPr>
                <a:xfrm rot="20091676">
                  <a:off x="2115931" y="3139440"/>
                  <a:ext cx="439845" cy="361568"/>
                </a:xfrm>
                <a:custGeom>
                  <a:avLst/>
                  <a:gdLst>
                    <a:gd name="connsiteX0" fmla="*/ 78629 w 78629"/>
                    <a:gd name="connsiteY0" fmla="*/ 0 h 106680"/>
                    <a:gd name="connsiteX1" fmla="*/ 2429 w 78629"/>
                    <a:gd name="connsiteY1" fmla="*/ 106680 h 106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8629" h="106680">
                      <a:moveTo>
                        <a:pt x="78629" y="0"/>
                      </a:moveTo>
                      <a:cubicBezTo>
                        <a:pt x="-21154" y="39913"/>
                        <a:pt x="2429" y="3123"/>
                        <a:pt x="2429" y="106680"/>
                      </a:cubicBezTo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1" name="Группа 70"/>
              <p:cNvGrpSpPr/>
              <p:nvPr/>
            </p:nvGrpSpPr>
            <p:grpSpPr>
              <a:xfrm rot="19933697" flipH="1">
                <a:off x="1672196" y="3008134"/>
                <a:ext cx="439845" cy="495227"/>
                <a:chOff x="2115931" y="3005781"/>
                <a:chExt cx="439845" cy="495227"/>
              </a:xfrm>
            </p:grpSpPr>
            <p:sp>
              <p:nvSpPr>
                <p:cNvPr id="72" name="Капля 71"/>
                <p:cNvSpPr/>
                <p:nvPr/>
              </p:nvSpPr>
              <p:spPr>
                <a:xfrm>
                  <a:off x="2202084" y="3005781"/>
                  <a:ext cx="332168" cy="247284"/>
                </a:xfrm>
                <a:prstGeom prst="teardrop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3" name="Полилиния 72"/>
                <p:cNvSpPr/>
                <p:nvPr/>
              </p:nvSpPr>
              <p:spPr>
                <a:xfrm rot="20091676">
                  <a:off x="2115931" y="3139440"/>
                  <a:ext cx="439845" cy="361568"/>
                </a:xfrm>
                <a:custGeom>
                  <a:avLst/>
                  <a:gdLst>
                    <a:gd name="connsiteX0" fmla="*/ 78629 w 78629"/>
                    <a:gd name="connsiteY0" fmla="*/ 0 h 106680"/>
                    <a:gd name="connsiteX1" fmla="*/ 2429 w 78629"/>
                    <a:gd name="connsiteY1" fmla="*/ 106680 h 106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8629" h="106680">
                      <a:moveTo>
                        <a:pt x="78629" y="0"/>
                      </a:moveTo>
                      <a:cubicBezTo>
                        <a:pt x="-21154" y="39913"/>
                        <a:pt x="2429" y="3123"/>
                        <a:pt x="2429" y="106680"/>
                      </a:cubicBezTo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47" name="Группа 46"/>
            <p:cNvGrpSpPr/>
            <p:nvPr/>
          </p:nvGrpSpPr>
          <p:grpSpPr>
            <a:xfrm rot="913482">
              <a:off x="5559647" y="2406400"/>
              <a:ext cx="1334442" cy="2603553"/>
              <a:chOff x="1525420" y="2193919"/>
              <a:chExt cx="1030356" cy="2010268"/>
            </a:xfrm>
          </p:grpSpPr>
          <p:grpSp>
            <p:nvGrpSpPr>
              <p:cNvPr id="55" name="Группа 54"/>
              <p:cNvGrpSpPr/>
              <p:nvPr/>
            </p:nvGrpSpPr>
            <p:grpSpPr>
              <a:xfrm>
                <a:off x="1525420" y="2193919"/>
                <a:ext cx="726032" cy="2010268"/>
                <a:chOff x="1525420" y="2193919"/>
                <a:chExt cx="726032" cy="2010268"/>
              </a:xfrm>
            </p:grpSpPr>
            <p:sp>
              <p:nvSpPr>
                <p:cNvPr id="62" name="Арка 61"/>
                <p:cNvSpPr/>
                <p:nvPr/>
              </p:nvSpPr>
              <p:spPr>
                <a:xfrm rot="4570135">
                  <a:off x="918889" y="2989109"/>
                  <a:ext cx="2010268" cy="419888"/>
                </a:xfrm>
                <a:prstGeom prst="blockArc">
                  <a:avLst>
                    <a:gd name="adj1" fmla="val 11492271"/>
                    <a:gd name="adj2" fmla="val 20392040"/>
                    <a:gd name="adj3" fmla="val 18625"/>
                  </a:avLst>
                </a:prstGeom>
                <a:solidFill>
                  <a:srgbClr val="116D13"/>
                </a:solidFill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Овал 62"/>
                <p:cNvSpPr/>
                <p:nvPr/>
              </p:nvSpPr>
              <p:spPr>
                <a:xfrm rot="21068561">
                  <a:off x="1706731" y="2202868"/>
                  <a:ext cx="308997" cy="263336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4" name="Овал 63"/>
                <p:cNvSpPr/>
                <p:nvPr/>
              </p:nvSpPr>
              <p:spPr>
                <a:xfrm rot="21068561">
                  <a:off x="1918294" y="2280115"/>
                  <a:ext cx="308997" cy="263336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5" name="Овал 64"/>
                <p:cNvSpPr/>
                <p:nvPr/>
              </p:nvSpPr>
              <p:spPr>
                <a:xfrm rot="21068561">
                  <a:off x="1525420" y="2341338"/>
                  <a:ext cx="308997" cy="263336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6" name="Овал 65"/>
                <p:cNvSpPr/>
                <p:nvPr/>
              </p:nvSpPr>
              <p:spPr>
                <a:xfrm rot="21068561">
                  <a:off x="1696911" y="2510207"/>
                  <a:ext cx="308997" cy="263336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7" name="Овал 66"/>
                <p:cNvSpPr/>
                <p:nvPr/>
              </p:nvSpPr>
              <p:spPr>
                <a:xfrm rot="21068561">
                  <a:off x="1942455" y="2435173"/>
                  <a:ext cx="308997" cy="263336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8" name="Овал 67"/>
                <p:cNvSpPr/>
                <p:nvPr/>
              </p:nvSpPr>
              <p:spPr>
                <a:xfrm rot="21068561">
                  <a:off x="1791937" y="2388277"/>
                  <a:ext cx="200469" cy="159383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6" name="Группа 55"/>
              <p:cNvGrpSpPr/>
              <p:nvPr/>
            </p:nvGrpSpPr>
            <p:grpSpPr>
              <a:xfrm>
                <a:off x="2115931" y="3005781"/>
                <a:ext cx="439845" cy="495227"/>
                <a:chOff x="2115931" y="3005781"/>
                <a:chExt cx="439845" cy="495227"/>
              </a:xfrm>
            </p:grpSpPr>
            <p:sp>
              <p:nvSpPr>
                <p:cNvPr id="60" name="Капля 59"/>
                <p:cNvSpPr/>
                <p:nvPr/>
              </p:nvSpPr>
              <p:spPr>
                <a:xfrm>
                  <a:off x="2202084" y="3005781"/>
                  <a:ext cx="332168" cy="247284"/>
                </a:xfrm>
                <a:prstGeom prst="teardrop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1" name="Полилиния 60"/>
                <p:cNvSpPr/>
                <p:nvPr/>
              </p:nvSpPr>
              <p:spPr>
                <a:xfrm rot="20091676">
                  <a:off x="2115931" y="3139440"/>
                  <a:ext cx="439845" cy="361568"/>
                </a:xfrm>
                <a:custGeom>
                  <a:avLst/>
                  <a:gdLst>
                    <a:gd name="connsiteX0" fmla="*/ 78629 w 78629"/>
                    <a:gd name="connsiteY0" fmla="*/ 0 h 106680"/>
                    <a:gd name="connsiteX1" fmla="*/ 2429 w 78629"/>
                    <a:gd name="connsiteY1" fmla="*/ 106680 h 106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8629" h="106680">
                      <a:moveTo>
                        <a:pt x="78629" y="0"/>
                      </a:moveTo>
                      <a:cubicBezTo>
                        <a:pt x="-21154" y="39913"/>
                        <a:pt x="2429" y="3123"/>
                        <a:pt x="2429" y="106680"/>
                      </a:cubicBezTo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7" name="Группа 56"/>
              <p:cNvGrpSpPr/>
              <p:nvPr/>
            </p:nvGrpSpPr>
            <p:grpSpPr>
              <a:xfrm rot="19933697" flipH="1">
                <a:off x="1672196" y="3008134"/>
                <a:ext cx="439845" cy="495227"/>
                <a:chOff x="2115931" y="3005781"/>
                <a:chExt cx="439845" cy="495227"/>
              </a:xfrm>
            </p:grpSpPr>
            <p:sp>
              <p:nvSpPr>
                <p:cNvPr id="58" name="Капля 57"/>
                <p:cNvSpPr/>
                <p:nvPr/>
              </p:nvSpPr>
              <p:spPr>
                <a:xfrm>
                  <a:off x="2202084" y="3005781"/>
                  <a:ext cx="332168" cy="247284"/>
                </a:xfrm>
                <a:prstGeom prst="teardrop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9" name="Полилиния 58"/>
                <p:cNvSpPr/>
                <p:nvPr/>
              </p:nvSpPr>
              <p:spPr>
                <a:xfrm rot="20091676">
                  <a:off x="2115931" y="3139440"/>
                  <a:ext cx="439845" cy="361568"/>
                </a:xfrm>
                <a:custGeom>
                  <a:avLst/>
                  <a:gdLst>
                    <a:gd name="connsiteX0" fmla="*/ 78629 w 78629"/>
                    <a:gd name="connsiteY0" fmla="*/ 0 h 106680"/>
                    <a:gd name="connsiteX1" fmla="*/ 2429 w 78629"/>
                    <a:gd name="connsiteY1" fmla="*/ 106680 h 106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8629" h="106680">
                      <a:moveTo>
                        <a:pt x="78629" y="0"/>
                      </a:moveTo>
                      <a:cubicBezTo>
                        <a:pt x="-21154" y="39913"/>
                        <a:pt x="2429" y="3123"/>
                        <a:pt x="2429" y="106680"/>
                      </a:cubicBezTo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97" name="Группа 96"/>
            <p:cNvGrpSpPr/>
            <p:nvPr/>
          </p:nvGrpSpPr>
          <p:grpSpPr>
            <a:xfrm rot="833388">
              <a:off x="4528745" y="1606889"/>
              <a:ext cx="1334442" cy="2603553"/>
              <a:chOff x="1525420" y="2193919"/>
              <a:chExt cx="1030356" cy="2010268"/>
            </a:xfrm>
          </p:grpSpPr>
          <p:grpSp>
            <p:nvGrpSpPr>
              <p:cNvPr id="98" name="Группа 97"/>
              <p:cNvGrpSpPr/>
              <p:nvPr/>
            </p:nvGrpSpPr>
            <p:grpSpPr>
              <a:xfrm>
                <a:off x="1525420" y="2193919"/>
                <a:ext cx="726032" cy="2010268"/>
                <a:chOff x="1525420" y="2193919"/>
                <a:chExt cx="726032" cy="2010268"/>
              </a:xfrm>
            </p:grpSpPr>
            <p:sp>
              <p:nvSpPr>
                <p:cNvPr id="105" name="Арка 104"/>
                <p:cNvSpPr/>
                <p:nvPr/>
              </p:nvSpPr>
              <p:spPr>
                <a:xfrm rot="4570135">
                  <a:off x="918889" y="2989109"/>
                  <a:ext cx="2010268" cy="419888"/>
                </a:xfrm>
                <a:prstGeom prst="blockArc">
                  <a:avLst>
                    <a:gd name="adj1" fmla="val 11492271"/>
                    <a:gd name="adj2" fmla="val 20392040"/>
                    <a:gd name="adj3" fmla="val 18625"/>
                  </a:avLst>
                </a:prstGeom>
                <a:solidFill>
                  <a:srgbClr val="116D13"/>
                </a:solidFill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Овал 105"/>
                <p:cNvSpPr/>
                <p:nvPr/>
              </p:nvSpPr>
              <p:spPr>
                <a:xfrm rot="21068561">
                  <a:off x="1706731" y="2202868"/>
                  <a:ext cx="308997" cy="263336"/>
                </a:xfrm>
                <a:prstGeom prst="ellipse">
                  <a:avLst/>
                </a:prstGeom>
                <a:solidFill>
                  <a:srgbClr val="0070C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7" name="Овал 106"/>
                <p:cNvSpPr/>
                <p:nvPr/>
              </p:nvSpPr>
              <p:spPr>
                <a:xfrm rot="21068561">
                  <a:off x="1918294" y="2280115"/>
                  <a:ext cx="308997" cy="263336"/>
                </a:xfrm>
                <a:prstGeom prst="ellipse">
                  <a:avLst/>
                </a:prstGeom>
                <a:solidFill>
                  <a:srgbClr val="0070C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8" name="Овал 107"/>
                <p:cNvSpPr/>
                <p:nvPr/>
              </p:nvSpPr>
              <p:spPr>
                <a:xfrm rot="21068561">
                  <a:off x="1525420" y="2341338"/>
                  <a:ext cx="308997" cy="263336"/>
                </a:xfrm>
                <a:prstGeom prst="ellipse">
                  <a:avLst/>
                </a:prstGeom>
                <a:solidFill>
                  <a:srgbClr val="0070C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9" name="Овал 108"/>
                <p:cNvSpPr/>
                <p:nvPr/>
              </p:nvSpPr>
              <p:spPr>
                <a:xfrm rot="21068561">
                  <a:off x="1696911" y="2510207"/>
                  <a:ext cx="308997" cy="263336"/>
                </a:xfrm>
                <a:prstGeom prst="ellipse">
                  <a:avLst/>
                </a:prstGeom>
                <a:solidFill>
                  <a:srgbClr val="0070C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0" name="Овал 109"/>
                <p:cNvSpPr/>
                <p:nvPr/>
              </p:nvSpPr>
              <p:spPr>
                <a:xfrm rot="21068561">
                  <a:off x="1942455" y="2435173"/>
                  <a:ext cx="308997" cy="263336"/>
                </a:xfrm>
                <a:prstGeom prst="ellipse">
                  <a:avLst/>
                </a:prstGeom>
                <a:solidFill>
                  <a:srgbClr val="0070C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1" name="Овал 110"/>
                <p:cNvSpPr/>
                <p:nvPr/>
              </p:nvSpPr>
              <p:spPr>
                <a:xfrm rot="21068561">
                  <a:off x="1791937" y="2388277"/>
                  <a:ext cx="200469" cy="159383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9" name="Группа 98"/>
              <p:cNvGrpSpPr/>
              <p:nvPr/>
            </p:nvGrpSpPr>
            <p:grpSpPr>
              <a:xfrm>
                <a:off x="2115931" y="3005781"/>
                <a:ext cx="439845" cy="495227"/>
                <a:chOff x="2115931" y="3005781"/>
                <a:chExt cx="439845" cy="495227"/>
              </a:xfrm>
            </p:grpSpPr>
            <p:sp>
              <p:nvSpPr>
                <p:cNvPr id="103" name="Капля 102"/>
                <p:cNvSpPr/>
                <p:nvPr/>
              </p:nvSpPr>
              <p:spPr>
                <a:xfrm>
                  <a:off x="2202084" y="3005781"/>
                  <a:ext cx="332168" cy="247284"/>
                </a:xfrm>
                <a:prstGeom prst="teardrop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4" name="Полилиния 103"/>
                <p:cNvSpPr/>
                <p:nvPr/>
              </p:nvSpPr>
              <p:spPr>
                <a:xfrm rot="20091676">
                  <a:off x="2115931" y="3139440"/>
                  <a:ext cx="439845" cy="361568"/>
                </a:xfrm>
                <a:custGeom>
                  <a:avLst/>
                  <a:gdLst>
                    <a:gd name="connsiteX0" fmla="*/ 78629 w 78629"/>
                    <a:gd name="connsiteY0" fmla="*/ 0 h 106680"/>
                    <a:gd name="connsiteX1" fmla="*/ 2429 w 78629"/>
                    <a:gd name="connsiteY1" fmla="*/ 106680 h 106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8629" h="106680">
                      <a:moveTo>
                        <a:pt x="78629" y="0"/>
                      </a:moveTo>
                      <a:cubicBezTo>
                        <a:pt x="-21154" y="39913"/>
                        <a:pt x="2429" y="3123"/>
                        <a:pt x="2429" y="106680"/>
                      </a:cubicBezTo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0" name="Группа 99"/>
              <p:cNvGrpSpPr/>
              <p:nvPr/>
            </p:nvGrpSpPr>
            <p:grpSpPr>
              <a:xfrm rot="19933697" flipH="1">
                <a:off x="1672196" y="3008134"/>
                <a:ext cx="439845" cy="495227"/>
                <a:chOff x="2115931" y="3005781"/>
                <a:chExt cx="439845" cy="495227"/>
              </a:xfrm>
            </p:grpSpPr>
            <p:sp>
              <p:nvSpPr>
                <p:cNvPr id="101" name="Капля 100"/>
                <p:cNvSpPr/>
                <p:nvPr/>
              </p:nvSpPr>
              <p:spPr>
                <a:xfrm>
                  <a:off x="2202084" y="3005781"/>
                  <a:ext cx="332168" cy="247284"/>
                </a:xfrm>
                <a:prstGeom prst="teardrop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2" name="Полилиния 101"/>
                <p:cNvSpPr/>
                <p:nvPr/>
              </p:nvSpPr>
              <p:spPr>
                <a:xfrm rot="20091676">
                  <a:off x="2115931" y="3139440"/>
                  <a:ext cx="439845" cy="361568"/>
                </a:xfrm>
                <a:custGeom>
                  <a:avLst/>
                  <a:gdLst>
                    <a:gd name="connsiteX0" fmla="*/ 78629 w 78629"/>
                    <a:gd name="connsiteY0" fmla="*/ 0 h 106680"/>
                    <a:gd name="connsiteX1" fmla="*/ 2429 w 78629"/>
                    <a:gd name="connsiteY1" fmla="*/ 106680 h 106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8629" h="106680">
                      <a:moveTo>
                        <a:pt x="78629" y="0"/>
                      </a:moveTo>
                      <a:cubicBezTo>
                        <a:pt x="-21154" y="39913"/>
                        <a:pt x="2429" y="3123"/>
                        <a:pt x="2429" y="106680"/>
                      </a:cubicBezTo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112" name="Группа 111"/>
            <p:cNvGrpSpPr/>
            <p:nvPr/>
          </p:nvGrpSpPr>
          <p:grpSpPr>
            <a:xfrm rot="859913">
              <a:off x="3609459" y="2573006"/>
              <a:ext cx="1334442" cy="2603553"/>
              <a:chOff x="1525420" y="2193919"/>
              <a:chExt cx="1030356" cy="2010268"/>
            </a:xfrm>
          </p:grpSpPr>
          <p:grpSp>
            <p:nvGrpSpPr>
              <p:cNvPr id="113" name="Группа 112"/>
              <p:cNvGrpSpPr/>
              <p:nvPr/>
            </p:nvGrpSpPr>
            <p:grpSpPr>
              <a:xfrm>
                <a:off x="1525420" y="2193919"/>
                <a:ext cx="726032" cy="2010268"/>
                <a:chOff x="1525420" y="2193919"/>
                <a:chExt cx="726032" cy="2010268"/>
              </a:xfrm>
            </p:grpSpPr>
            <p:sp>
              <p:nvSpPr>
                <p:cNvPr id="120" name="Арка 119"/>
                <p:cNvSpPr/>
                <p:nvPr/>
              </p:nvSpPr>
              <p:spPr>
                <a:xfrm rot="4570135">
                  <a:off x="918889" y="2989109"/>
                  <a:ext cx="2010268" cy="419888"/>
                </a:xfrm>
                <a:prstGeom prst="blockArc">
                  <a:avLst>
                    <a:gd name="adj1" fmla="val 11492271"/>
                    <a:gd name="adj2" fmla="val 20392040"/>
                    <a:gd name="adj3" fmla="val 18625"/>
                  </a:avLst>
                </a:prstGeom>
                <a:solidFill>
                  <a:srgbClr val="116D13"/>
                </a:solidFill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1" name="Овал 120"/>
                <p:cNvSpPr/>
                <p:nvPr/>
              </p:nvSpPr>
              <p:spPr>
                <a:xfrm rot="21068561">
                  <a:off x="1706731" y="2202868"/>
                  <a:ext cx="308997" cy="263336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2" name="Овал 121"/>
                <p:cNvSpPr/>
                <p:nvPr/>
              </p:nvSpPr>
              <p:spPr>
                <a:xfrm rot="21068561">
                  <a:off x="1918294" y="2280115"/>
                  <a:ext cx="308997" cy="263336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3" name="Овал 122"/>
                <p:cNvSpPr/>
                <p:nvPr/>
              </p:nvSpPr>
              <p:spPr>
                <a:xfrm rot="21068561">
                  <a:off x="1525420" y="2341338"/>
                  <a:ext cx="308997" cy="263336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4" name="Овал 123"/>
                <p:cNvSpPr/>
                <p:nvPr/>
              </p:nvSpPr>
              <p:spPr>
                <a:xfrm rot="21068561">
                  <a:off x="1696911" y="2510207"/>
                  <a:ext cx="308997" cy="263336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5" name="Овал 124"/>
                <p:cNvSpPr/>
                <p:nvPr/>
              </p:nvSpPr>
              <p:spPr>
                <a:xfrm rot="21068561">
                  <a:off x="1942455" y="2435173"/>
                  <a:ext cx="308997" cy="263336"/>
                </a:xfrm>
                <a:prstGeom prst="ellipse">
                  <a:avLst/>
                </a:prstGeom>
                <a:solidFill>
                  <a:srgbClr val="FF0000"/>
                </a:solidFill>
                <a:ln w="317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6" name="Овал 125"/>
                <p:cNvSpPr/>
                <p:nvPr/>
              </p:nvSpPr>
              <p:spPr>
                <a:xfrm rot="21068561">
                  <a:off x="1791937" y="2388277"/>
                  <a:ext cx="200469" cy="159383"/>
                </a:xfrm>
                <a:prstGeom prst="ellipse">
                  <a:avLst/>
                </a:prstGeom>
                <a:solidFill>
                  <a:srgbClr val="FFFF00"/>
                </a:solidFill>
                <a:ln w="3175"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14" name="Группа 113"/>
              <p:cNvGrpSpPr/>
              <p:nvPr/>
            </p:nvGrpSpPr>
            <p:grpSpPr>
              <a:xfrm>
                <a:off x="2115931" y="3005781"/>
                <a:ext cx="439845" cy="495227"/>
                <a:chOff x="2115931" y="3005781"/>
                <a:chExt cx="439845" cy="495227"/>
              </a:xfrm>
            </p:grpSpPr>
            <p:sp>
              <p:nvSpPr>
                <p:cNvPr id="118" name="Капля 117"/>
                <p:cNvSpPr/>
                <p:nvPr/>
              </p:nvSpPr>
              <p:spPr>
                <a:xfrm>
                  <a:off x="2202084" y="3005781"/>
                  <a:ext cx="332168" cy="247284"/>
                </a:xfrm>
                <a:prstGeom prst="teardrop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9" name="Полилиния 118"/>
                <p:cNvSpPr/>
                <p:nvPr/>
              </p:nvSpPr>
              <p:spPr>
                <a:xfrm rot="20091676">
                  <a:off x="2115931" y="3139440"/>
                  <a:ext cx="439845" cy="361568"/>
                </a:xfrm>
                <a:custGeom>
                  <a:avLst/>
                  <a:gdLst>
                    <a:gd name="connsiteX0" fmla="*/ 78629 w 78629"/>
                    <a:gd name="connsiteY0" fmla="*/ 0 h 106680"/>
                    <a:gd name="connsiteX1" fmla="*/ 2429 w 78629"/>
                    <a:gd name="connsiteY1" fmla="*/ 106680 h 106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8629" h="106680">
                      <a:moveTo>
                        <a:pt x="78629" y="0"/>
                      </a:moveTo>
                      <a:cubicBezTo>
                        <a:pt x="-21154" y="39913"/>
                        <a:pt x="2429" y="3123"/>
                        <a:pt x="2429" y="106680"/>
                      </a:cubicBezTo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15" name="Группа 114"/>
              <p:cNvGrpSpPr/>
              <p:nvPr/>
            </p:nvGrpSpPr>
            <p:grpSpPr>
              <a:xfrm rot="19933697" flipH="1">
                <a:off x="1672196" y="3008134"/>
                <a:ext cx="439845" cy="495227"/>
                <a:chOff x="2115931" y="3005781"/>
                <a:chExt cx="439845" cy="495227"/>
              </a:xfrm>
            </p:grpSpPr>
            <p:sp>
              <p:nvSpPr>
                <p:cNvPr id="116" name="Капля 115"/>
                <p:cNvSpPr/>
                <p:nvPr/>
              </p:nvSpPr>
              <p:spPr>
                <a:xfrm>
                  <a:off x="2202084" y="3005781"/>
                  <a:ext cx="332168" cy="247284"/>
                </a:xfrm>
                <a:prstGeom prst="teardrop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7" name="Полилиния 116"/>
                <p:cNvSpPr/>
                <p:nvPr/>
              </p:nvSpPr>
              <p:spPr>
                <a:xfrm rot="20091676">
                  <a:off x="2115931" y="3139440"/>
                  <a:ext cx="439845" cy="361568"/>
                </a:xfrm>
                <a:custGeom>
                  <a:avLst/>
                  <a:gdLst>
                    <a:gd name="connsiteX0" fmla="*/ 78629 w 78629"/>
                    <a:gd name="connsiteY0" fmla="*/ 0 h 106680"/>
                    <a:gd name="connsiteX1" fmla="*/ 2429 w 78629"/>
                    <a:gd name="connsiteY1" fmla="*/ 106680 h 106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8629" h="106680">
                      <a:moveTo>
                        <a:pt x="78629" y="0"/>
                      </a:moveTo>
                      <a:cubicBezTo>
                        <a:pt x="-21154" y="39913"/>
                        <a:pt x="2429" y="3123"/>
                        <a:pt x="2429" y="106680"/>
                      </a:cubicBezTo>
                    </a:path>
                  </a:pathLst>
                </a:custGeom>
                <a:noFill/>
                <a:ln w="38100">
                  <a:solidFill>
                    <a:srgbClr val="008000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grpSp>
        <p:nvGrpSpPr>
          <p:cNvPr id="226" name="Группа 225"/>
          <p:cNvGrpSpPr/>
          <p:nvPr/>
        </p:nvGrpSpPr>
        <p:grpSpPr>
          <a:xfrm>
            <a:off x="3686268" y="3578464"/>
            <a:ext cx="2132151" cy="1198302"/>
            <a:chOff x="5365040" y="2894586"/>
            <a:chExt cx="2755199" cy="1482737"/>
          </a:xfrm>
        </p:grpSpPr>
        <p:sp>
          <p:nvSpPr>
            <p:cNvPr id="213" name="Овал 212"/>
            <p:cNvSpPr/>
            <p:nvPr/>
          </p:nvSpPr>
          <p:spPr>
            <a:xfrm>
              <a:off x="5365040" y="3098224"/>
              <a:ext cx="2755199" cy="1105666"/>
            </a:xfrm>
            <a:prstGeom prst="ellipse">
              <a:avLst/>
            </a:prstGeom>
            <a:solidFill>
              <a:srgbClr val="E6A874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0" name="Группа 159"/>
            <p:cNvGrpSpPr/>
            <p:nvPr/>
          </p:nvGrpSpPr>
          <p:grpSpPr>
            <a:xfrm>
              <a:off x="6155406" y="2894586"/>
              <a:ext cx="750455" cy="623229"/>
              <a:chOff x="2374776" y="2852936"/>
              <a:chExt cx="1647448" cy="1368152"/>
            </a:xfrm>
          </p:grpSpPr>
          <p:sp>
            <p:nvSpPr>
              <p:cNvPr id="158" name="Прямоугольник 157"/>
              <p:cNvSpPr/>
              <p:nvPr/>
            </p:nvSpPr>
            <p:spPr>
              <a:xfrm>
                <a:off x="2858391" y="2890076"/>
                <a:ext cx="109390" cy="2594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9" name="Прямоугольник 158"/>
              <p:cNvSpPr/>
              <p:nvPr/>
            </p:nvSpPr>
            <p:spPr>
              <a:xfrm>
                <a:off x="3742530" y="2852936"/>
                <a:ext cx="109390" cy="2594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54" name="Группа 153"/>
              <p:cNvGrpSpPr/>
              <p:nvPr/>
            </p:nvGrpSpPr>
            <p:grpSpPr>
              <a:xfrm>
                <a:off x="2461284" y="3227784"/>
                <a:ext cx="1475095" cy="993304"/>
                <a:chOff x="2461284" y="3227784"/>
                <a:chExt cx="1475095" cy="993304"/>
              </a:xfrm>
            </p:grpSpPr>
            <p:sp>
              <p:nvSpPr>
                <p:cNvPr id="141" name="Прямоугольник 140"/>
                <p:cNvSpPr/>
                <p:nvPr/>
              </p:nvSpPr>
              <p:spPr>
                <a:xfrm>
                  <a:off x="2461284" y="3227784"/>
                  <a:ext cx="1475095" cy="989816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6">
                      <a:lumMod val="7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2" name="Прямоугольник 141"/>
                <p:cNvSpPr/>
                <p:nvPr/>
              </p:nvSpPr>
              <p:spPr>
                <a:xfrm>
                  <a:off x="2555776" y="3372699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3" name="Прямоугольник 142"/>
                <p:cNvSpPr/>
                <p:nvPr/>
              </p:nvSpPr>
              <p:spPr>
                <a:xfrm>
                  <a:off x="2555776" y="3671781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4" name="Прямоугольник 143"/>
                <p:cNvSpPr/>
                <p:nvPr/>
              </p:nvSpPr>
              <p:spPr>
                <a:xfrm>
                  <a:off x="2555776" y="3962673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5" name="Прямоугольник 144"/>
                <p:cNvSpPr/>
                <p:nvPr/>
              </p:nvSpPr>
              <p:spPr>
                <a:xfrm>
                  <a:off x="3052849" y="3372699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6" name="Прямоугольник 145"/>
                <p:cNvSpPr/>
                <p:nvPr/>
              </p:nvSpPr>
              <p:spPr>
                <a:xfrm>
                  <a:off x="3052849" y="3671781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>
                <a:xfrm>
                  <a:off x="3131840" y="3930196"/>
                  <a:ext cx="255869" cy="290892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1" name="Прямоугольник 150"/>
                <p:cNvSpPr/>
                <p:nvPr/>
              </p:nvSpPr>
              <p:spPr>
                <a:xfrm>
                  <a:off x="3491880" y="3372699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2" name="Прямоугольник 151"/>
                <p:cNvSpPr/>
                <p:nvPr/>
              </p:nvSpPr>
              <p:spPr>
                <a:xfrm>
                  <a:off x="3491880" y="3671781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3" name="Прямоугольник 152"/>
                <p:cNvSpPr/>
                <p:nvPr/>
              </p:nvSpPr>
              <p:spPr>
                <a:xfrm>
                  <a:off x="3491880" y="3962673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5" name="Трапеция 154"/>
              <p:cNvSpPr/>
              <p:nvPr/>
            </p:nvSpPr>
            <p:spPr>
              <a:xfrm>
                <a:off x="2374776" y="2996952"/>
                <a:ext cx="1647448" cy="230832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6" name="Прямоугольник 155"/>
              <p:cNvSpPr/>
              <p:nvPr/>
            </p:nvSpPr>
            <p:spPr>
              <a:xfrm>
                <a:off x="2623446" y="2890076"/>
                <a:ext cx="109390" cy="2594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7" name="Прямоугольник 156"/>
              <p:cNvSpPr/>
              <p:nvPr/>
            </p:nvSpPr>
            <p:spPr>
              <a:xfrm>
                <a:off x="3507585" y="2852936"/>
                <a:ext cx="109390" cy="2594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1" name="Группа 160"/>
            <p:cNvGrpSpPr/>
            <p:nvPr/>
          </p:nvGrpSpPr>
          <p:grpSpPr>
            <a:xfrm>
              <a:off x="5365041" y="3112032"/>
              <a:ext cx="750455" cy="623229"/>
              <a:chOff x="2374776" y="2852936"/>
              <a:chExt cx="1647448" cy="1368152"/>
            </a:xfrm>
          </p:grpSpPr>
          <p:sp>
            <p:nvSpPr>
              <p:cNvPr id="162" name="Прямоугольник 161"/>
              <p:cNvSpPr/>
              <p:nvPr/>
            </p:nvSpPr>
            <p:spPr>
              <a:xfrm>
                <a:off x="2858391" y="2890076"/>
                <a:ext cx="109390" cy="2594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3" name="Прямоугольник 162"/>
              <p:cNvSpPr/>
              <p:nvPr/>
            </p:nvSpPr>
            <p:spPr>
              <a:xfrm>
                <a:off x="3742530" y="2852936"/>
                <a:ext cx="109390" cy="2594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64" name="Группа 163"/>
              <p:cNvGrpSpPr/>
              <p:nvPr/>
            </p:nvGrpSpPr>
            <p:grpSpPr>
              <a:xfrm>
                <a:off x="2461284" y="3227784"/>
                <a:ext cx="1475095" cy="993304"/>
                <a:chOff x="2461284" y="3227784"/>
                <a:chExt cx="1475095" cy="993304"/>
              </a:xfrm>
            </p:grpSpPr>
            <p:sp>
              <p:nvSpPr>
                <p:cNvPr id="168" name="Прямоугольник 167"/>
                <p:cNvSpPr/>
                <p:nvPr/>
              </p:nvSpPr>
              <p:spPr>
                <a:xfrm>
                  <a:off x="2461284" y="3227784"/>
                  <a:ext cx="1475095" cy="989816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6">
                      <a:lumMod val="7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9" name="Прямоугольник 168"/>
                <p:cNvSpPr/>
                <p:nvPr/>
              </p:nvSpPr>
              <p:spPr>
                <a:xfrm>
                  <a:off x="2555776" y="3372699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0" name="Прямоугольник 169"/>
                <p:cNvSpPr/>
                <p:nvPr/>
              </p:nvSpPr>
              <p:spPr>
                <a:xfrm>
                  <a:off x="2555776" y="3671781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>
                <a:xfrm>
                  <a:off x="2555776" y="3962673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>
                <a:xfrm>
                  <a:off x="3052849" y="3372699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3" name="Прямоугольник 172"/>
                <p:cNvSpPr/>
                <p:nvPr/>
              </p:nvSpPr>
              <p:spPr>
                <a:xfrm>
                  <a:off x="3052849" y="3671781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4" name="Прямоугольник 173"/>
                <p:cNvSpPr/>
                <p:nvPr/>
              </p:nvSpPr>
              <p:spPr>
                <a:xfrm>
                  <a:off x="3131840" y="3930196"/>
                  <a:ext cx="255869" cy="290892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5" name="Прямоугольник 174"/>
                <p:cNvSpPr/>
                <p:nvPr/>
              </p:nvSpPr>
              <p:spPr>
                <a:xfrm>
                  <a:off x="3491880" y="3372699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6" name="Прямоугольник 175"/>
                <p:cNvSpPr/>
                <p:nvPr/>
              </p:nvSpPr>
              <p:spPr>
                <a:xfrm>
                  <a:off x="3491880" y="3671781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7" name="Прямоугольник 176"/>
                <p:cNvSpPr/>
                <p:nvPr/>
              </p:nvSpPr>
              <p:spPr>
                <a:xfrm>
                  <a:off x="3491880" y="3962673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65" name="Трапеция 164"/>
              <p:cNvSpPr/>
              <p:nvPr/>
            </p:nvSpPr>
            <p:spPr>
              <a:xfrm>
                <a:off x="2374776" y="2996952"/>
                <a:ext cx="1647448" cy="230832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6" name="Прямоугольник 165"/>
              <p:cNvSpPr/>
              <p:nvPr/>
            </p:nvSpPr>
            <p:spPr>
              <a:xfrm>
                <a:off x="2623446" y="2890076"/>
                <a:ext cx="109390" cy="2594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>
                <a:off x="3507585" y="2852936"/>
                <a:ext cx="109390" cy="2594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8" name="Группа 177"/>
            <p:cNvGrpSpPr/>
            <p:nvPr/>
          </p:nvGrpSpPr>
          <p:grpSpPr>
            <a:xfrm>
              <a:off x="7031608" y="3163335"/>
              <a:ext cx="750455" cy="623229"/>
              <a:chOff x="2374776" y="2852936"/>
              <a:chExt cx="1647448" cy="1368152"/>
            </a:xfrm>
          </p:grpSpPr>
          <p:sp>
            <p:nvSpPr>
              <p:cNvPr id="179" name="Прямоугольник 178"/>
              <p:cNvSpPr/>
              <p:nvPr/>
            </p:nvSpPr>
            <p:spPr>
              <a:xfrm>
                <a:off x="2858391" y="2890076"/>
                <a:ext cx="109390" cy="2594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0" name="Прямоугольник 179"/>
              <p:cNvSpPr/>
              <p:nvPr/>
            </p:nvSpPr>
            <p:spPr>
              <a:xfrm>
                <a:off x="3742530" y="2852936"/>
                <a:ext cx="109390" cy="2594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81" name="Группа 180"/>
              <p:cNvGrpSpPr/>
              <p:nvPr/>
            </p:nvGrpSpPr>
            <p:grpSpPr>
              <a:xfrm>
                <a:off x="2461284" y="3227784"/>
                <a:ext cx="1475095" cy="993304"/>
                <a:chOff x="2461284" y="3227784"/>
                <a:chExt cx="1475095" cy="993304"/>
              </a:xfrm>
            </p:grpSpPr>
            <p:sp>
              <p:nvSpPr>
                <p:cNvPr id="185" name="Прямоугольник 184"/>
                <p:cNvSpPr/>
                <p:nvPr/>
              </p:nvSpPr>
              <p:spPr>
                <a:xfrm>
                  <a:off x="2461284" y="3227784"/>
                  <a:ext cx="1475095" cy="989816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chemeClr val="accent6">
                      <a:lumMod val="7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6" name="Прямоугольник 185"/>
                <p:cNvSpPr/>
                <p:nvPr/>
              </p:nvSpPr>
              <p:spPr>
                <a:xfrm>
                  <a:off x="2555776" y="3372699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7" name="Прямоугольник 186"/>
                <p:cNvSpPr/>
                <p:nvPr/>
              </p:nvSpPr>
              <p:spPr>
                <a:xfrm>
                  <a:off x="2555776" y="3671781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>
                <a:xfrm>
                  <a:off x="2555776" y="3962673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>
                <a:xfrm>
                  <a:off x="3052849" y="3372699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>
                <a:xfrm>
                  <a:off x="3052849" y="3671781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1" name="Прямоугольник 190"/>
                <p:cNvSpPr/>
                <p:nvPr/>
              </p:nvSpPr>
              <p:spPr>
                <a:xfrm>
                  <a:off x="3131840" y="3930196"/>
                  <a:ext cx="255869" cy="290892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2" name="Прямоугольник 191"/>
                <p:cNvSpPr/>
                <p:nvPr/>
              </p:nvSpPr>
              <p:spPr>
                <a:xfrm>
                  <a:off x="3491880" y="3372699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3" name="Прямоугольник 192"/>
                <p:cNvSpPr/>
                <p:nvPr/>
              </p:nvSpPr>
              <p:spPr>
                <a:xfrm>
                  <a:off x="3491880" y="3671781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4" name="Прямоугольник 193"/>
                <p:cNvSpPr/>
                <p:nvPr/>
              </p:nvSpPr>
              <p:spPr>
                <a:xfrm>
                  <a:off x="3491880" y="3962673"/>
                  <a:ext cx="367023" cy="186407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2" name="Трапеция 181"/>
              <p:cNvSpPr/>
              <p:nvPr/>
            </p:nvSpPr>
            <p:spPr>
              <a:xfrm>
                <a:off x="2374776" y="2996952"/>
                <a:ext cx="1647448" cy="230832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3" name="Прямоугольник 182"/>
              <p:cNvSpPr/>
              <p:nvPr/>
            </p:nvSpPr>
            <p:spPr>
              <a:xfrm>
                <a:off x="2623446" y="2890076"/>
                <a:ext cx="109390" cy="2594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4" name="Прямоугольник 183"/>
              <p:cNvSpPr/>
              <p:nvPr/>
            </p:nvSpPr>
            <p:spPr>
              <a:xfrm>
                <a:off x="3507585" y="2852936"/>
                <a:ext cx="109390" cy="2594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06" name="Группа 205"/>
            <p:cNvGrpSpPr/>
            <p:nvPr/>
          </p:nvGrpSpPr>
          <p:grpSpPr>
            <a:xfrm>
              <a:off x="5433348" y="3837964"/>
              <a:ext cx="537867" cy="507822"/>
              <a:chOff x="5242771" y="3541712"/>
              <a:chExt cx="715877" cy="675888"/>
            </a:xfrm>
          </p:grpSpPr>
          <p:grpSp>
            <p:nvGrpSpPr>
              <p:cNvPr id="199" name="Группа 198"/>
              <p:cNvGrpSpPr/>
              <p:nvPr/>
            </p:nvGrpSpPr>
            <p:grpSpPr>
              <a:xfrm>
                <a:off x="5390301" y="3755935"/>
                <a:ext cx="454273" cy="461665"/>
                <a:chOff x="5390301" y="3755935"/>
                <a:chExt cx="454273" cy="461665"/>
              </a:xfrm>
            </p:grpSpPr>
            <p:sp>
              <p:nvSpPr>
                <p:cNvPr id="195" name="Прямоугольник 194"/>
                <p:cNvSpPr/>
                <p:nvPr/>
              </p:nvSpPr>
              <p:spPr>
                <a:xfrm>
                  <a:off x="5390301" y="3755935"/>
                  <a:ext cx="454273" cy="46166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rgbClr val="2F961A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7" name="Прямоугольник 196"/>
                <p:cNvSpPr/>
                <p:nvPr/>
              </p:nvSpPr>
              <p:spPr>
                <a:xfrm>
                  <a:off x="5462910" y="3871350"/>
                  <a:ext cx="137799" cy="230833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8" name="Прямоугольник 197"/>
                <p:cNvSpPr/>
                <p:nvPr/>
              </p:nvSpPr>
              <p:spPr>
                <a:xfrm>
                  <a:off x="5658337" y="3871350"/>
                  <a:ext cx="137799" cy="230833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96" name="Равнобедренный треугольник 195"/>
              <p:cNvSpPr/>
              <p:nvPr/>
            </p:nvSpPr>
            <p:spPr>
              <a:xfrm>
                <a:off x="5242771" y="3541712"/>
                <a:ext cx="715877" cy="297318"/>
              </a:xfrm>
              <a:prstGeom prst="triangl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4" name="Группа 213"/>
            <p:cNvGrpSpPr/>
            <p:nvPr/>
          </p:nvGrpSpPr>
          <p:grpSpPr>
            <a:xfrm>
              <a:off x="6061613" y="3646114"/>
              <a:ext cx="537867" cy="507822"/>
              <a:chOff x="5242771" y="3541712"/>
              <a:chExt cx="715877" cy="675888"/>
            </a:xfrm>
          </p:grpSpPr>
          <p:grpSp>
            <p:nvGrpSpPr>
              <p:cNvPr id="215" name="Группа 214"/>
              <p:cNvGrpSpPr/>
              <p:nvPr/>
            </p:nvGrpSpPr>
            <p:grpSpPr>
              <a:xfrm>
                <a:off x="5390301" y="3755935"/>
                <a:ext cx="454273" cy="461665"/>
                <a:chOff x="5390301" y="3755935"/>
                <a:chExt cx="454273" cy="461665"/>
              </a:xfrm>
            </p:grpSpPr>
            <p:sp>
              <p:nvSpPr>
                <p:cNvPr id="217" name="Прямоугольник 216"/>
                <p:cNvSpPr/>
                <p:nvPr/>
              </p:nvSpPr>
              <p:spPr>
                <a:xfrm>
                  <a:off x="5390301" y="3755935"/>
                  <a:ext cx="454273" cy="46166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rgbClr val="2F961A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>
                <a:xfrm>
                  <a:off x="5462910" y="3871350"/>
                  <a:ext cx="137799" cy="230833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9" name="Прямоугольник 218"/>
                <p:cNvSpPr/>
                <p:nvPr/>
              </p:nvSpPr>
              <p:spPr>
                <a:xfrm>
                  <a:off x="5658337" y="3871350"/>
                  <a:ext cx="137799" cy="230833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16" name="Равнобедренный треугольник 215"/>
              <p:cNvSpPr/>
              <p:nvPr/>
            </p:nvSpPr>
            <p:spPr>
              <a:xfrm>
                <a:off x="5242771" y="3541712"/>
                <a:ext cx="715877" cy="297318"/>
              </a:xfrm>
              <a:prstGeom prst="triangl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0" name="Группа 219"/>
            <p:cNvGrpSpPr/>
            <p:nvPr/>
          </p:nvGrpSpPr>
          <p:grpSpPr>
            <a:xfrm>
              <a:off x="6770132" y="3869501"/>
              <a:ext cx="537867" cy="507822"/>
              <a:chOff x="5242771" y="3541712"/>
              <a:chExt cx="715877" cy="675888"/>
            </a:xfrm>
          </p:grpSpPr>
          <p:grpSp>
            <p:nvGrpSpPr>
              <p:cNvPr id="221" name="Группа 220"/>
              <p:cNvGrpSpPr/>
              <p:nvPr/>
            </p:nvGrpSpPr>
            <p:grpSpPr>
              <a:xfrm>
                <a:off x="5390301" y="3755935"/>
                <a:ext cx="454273" cy="461665"/>
                <a:chOff x="5390301" y="3755935"/>
                <a:chExt cx="454273" cy="461665"/>
              </a:xfrm>
            </p:grpSpPr>
            <p:sp>
              <p:nvSpPr>
                <p:cNvPr id="223" name="Прямоугольник 222"/>
                <p:cNvSpPr/>
                <p:nvPr/>
              </p:nvSpPr>
              <p:spPr>
                <a:xfrm>
                  <a:off x="5390301" y="3755935"/>
                  <a:ext cx="454273" cy="46166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rgbClr val="2F961A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4" name="Прямоугольник 223"/>
                <p:cNvSpPr/>
                <p:nvPr/>
              </p:nvSpPr>
              <p:spPr>
                <a:xfrm>
                  <a:off x="5462910" y="3871350"/>
                  <a:ext cx="137799" cy="230833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5" name="Прямоугольник 224"/>
                <p:cNvSpPr/>
                <p:nvPr/>
              </p:nvSpPr>
              <p:spPr>
                <a:xfrm>
                  <a:off x="5658337" y="3871350"/>
                  <a:ext cx="137799" cy="230833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22" name="Равнобедренный треугольник 221"/>
              <p:cNvSpPr/>
              <p:nvPr/>
            </p:nvSpPr>
            <p:spPr>
              <a:xfrm>
                <a:off x="5242771" y="3541712"/>
                <a:ext cx="715877" cy="297318"/>
              </a:xfrm>
              <a:prstGeom prst="triangl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76" name="Группа 275"/>
          <p:cNvGrpSpPr/>
          <p:nvPr/>
        </p:nvGrpSpPr>
        <p:grpSpPr>
          <a:xfrm>
            <a:off x="6438715" y="1904201"/>
            <a:ext cx="1903564" cy="1201654"/>
            <a:chOff x="5678946" y="854699"/>
            <a:chExt cx="1903564" cy="1201654"/>
          </a:xfrm>
        </p:grpSpPr>
        <p:sp>
          <p:nvSpPr>
            <p:cNvPr id="275" name="Овал 274"/>
            <p:cNvSpPr/>
            <p:nvPr/>
          </p:nvSpPr>
          <p:spPr>
            <a:xfrm>
              <a:off x="5724128" y="1185986"/>
              <a:ext cx="1583872" cy="531466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32" name="Группа 231"/>
            <p:cNvGrpSpPr/>
            <p:nvPr/>
          </p:nvGrpSpPr>
          <p:grpSpPr>
            <a:xfrm>
              <a:off x="5855909" y="1610488"/>
              <a:ext cx="432048" cy="445865"/>
              <a:chOff x="6156176" y="1424132"/>
              <a:chExt cx="432048" cy="445865"/>
            </a:xfrm>
          </p:grpSpPr>
          <p:sp>
            <p:nvSpPr>
              <p:cNvPr id="227" name="Овал 226"/>
              <p:cNvSpPr/>
              <p:nvPr/>
            </p:nvSpPr>
            <p:spPr>
              <a:xfrm>
                <a:off x="6156176" y="1424132"/>
                <a:ext cx="432048" cy="44586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8" name="Овал 227"/>
              <p:cNvSpPr/>
              <p:nvPr/>
            </p:nvSpPr>
            <p:spPr>
              <a:xfrm>
                <a:off x="6272555" y="1572427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9" name="Овал 228"/>
              <p:cNvSpPr/>
              <p:nvPr/>
            </p:nvSpPr>
            <p:spPr>
              <a:xfrm>
                <a:off x="6374139" y="1571625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0" name="Овал 229"/>
              <p:cNvSpPr/>
              <p:nvPr/>
            </p:nvSpPr>
            <p:spPr>
              <a:xfrm>
                <a:off x="6374139" y="1659871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1" name="Овал 230"/>
              <p:cNvSpPr/>
              <p:nvPr/>
            </p:nvSpPr>
            <p:spPr>
              <a:xfrm>
                <a:off x="6267898" y="1658250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33" name="Группа 232"/>
            <p:cNvGrpSpPr/>
            <p:nvPr/>
          </p:nvGrpSpPr>
          <p:grpSpPr>
            <a:xfrm>
              <a:off x="6672337" y="854699"/>
              <a:ext cx="432048" cy="445865"/>
              <a:chOff x="6156176" y="1424132"/>
              <a:chExt cx="432048" cy="445865"/>
            </a:xfrm>
          </p:grpSpPr>
          <p:sp>
            <p:nvSpPr>
              <p:cNvPr id="234" name="Овал 233"/>
              <p:cNvSpPr/>
              <p:nvPr/>
            </p:nvSpPr>
            <p:spPr>
              <a:xfrm>
                <a:off x="6156176" y="1424132"/>
                <a:ext cx="432048" cy="44586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5" name="Овал 234"/>
              <p:cNvSpPr/>
              <p:nvPr/>
            </p:nvSpPr>
            <p:spPr>
              <a:xfrm>
                <a:off x="6272555" y="1572427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6" name="Овал 235"/>
              <p:cNvSpPr/>
              <p:nvPr/>
            </p:nvSpPr>
            <p:spPr>
              <a:xfrm>
                <a:off x="6374139" y="1571625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7" name="Овал 236"/>
              <p:cNvSpPr/>
              <p:nvPr/>
            </p:nvSpPr>
            <p:spPr>
              <a:xfrm>
                <a:off x="6374139" y="1659871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8" name="Овал 237"/>
              <p:cNvSpPr/>
              <p:nvPr/>
            </p:nvSpPr>
            <p:spPr>
              <a:xfrm>
                <a:off x="6267898" y="1658250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39" name="Группа 238"/>
            <p:cNvGrpSpPr/>
            <p:nvPr/>
          </p:nvGrpSpPr>
          <p:grpSpPr>
            <a:xfrm>
              <a:off x="7150462" y="1133986"/>
              <a:ext cx="432048" cy="445865"/>
              <a:chOff x="6156176" y="1424132"/>
              <a:chExt cx="432048" cy="445865"/>
            </a:xfrm>
            <a:solidFill>
              <a:srgbClr val="E86A94"/>
            </a:solidFill>
          </p:grpSpPr>
          <p:sp>
            <p:nvSpPr>
              <p:cNvPr id="240" name="Овал 239"/>
              <p:cNvSpPr/>
              <p:nvPr/>
            </p:nvSpPr>
            <p:spPr>
              <a:xfrm>
                <a:off x="6156176" y="1424132"/>
                <a:ext cx="432048" cy="44586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1" name="Овал 240"/>
              <p:cNvSpPr/>
              <p:nvPr/>
            </p:nvSpPr>
            <p:spPr>
              <a:xfrm>
                <a:off x="6272555" y="1572427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2" name="Овал 241"/>
              <p:cNvSpPr/>
              <p:nvPr/>
            </p:nvSpPr>
            <p:spPr>
              <a:xfrm>
                <a:off x="6374139" y="1571625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3" name="Овал 242"/>
              <p:cNvSpPr/>
              <p:nvPr/>
            </p:nvSpPr>
            <p:spPr>
              <a:xfrm>
                <a:off x="6374139" y="1659871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4" name="Овал 243"/>
              <p:cNvSpPr/>
              <p:nvPr/>
            </p:nvSpPr>
            <p:spPr>
              <a:xfrm>
                <a:off x="6267898" y="1658250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5" name="Группа 244"/>
            <p:cNvGrpSpPr/>
            <p:nvPr/>
          </p:nvGrpSpPr>
          <p:grpSpPr>
            <a:xfrm>
              <a:off x="5678946" y="1029155"/>
              <a:ext cx="432048" cy="445865"/>
              <a:chOff x="6156176" y="1424132"/>
              <a:chExt cx="432048" cy="445865"/>
            </a:xfrm>
          </p:grpSpPr>
          <p:sp>
            <p:nvSpPr>
              <p:cNvPr id="246" name="Овал 245"/>
              <p:cNvSpPr/>
              <p:nvPr/>
            </p:nvSpPr>
            <p:spPr>
              <a:xfrm>
                <a:off x="6156176" y="1424132"/>
                <a:ext cx="432048" cy="445865"/>
              </a:xfrm>
              <a:prstGeom prst="ellipse">
                <a:avLst/>
              </a:prstGeom>
              <a:solidFill>
                <a:srgbClr val="2F961A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7" name="Овал 246"/>
              <p:cNvSpPr/>
              <p:nvPr/>
            </p:nvSpPr>
            <p:spPr>
              <a:xfrm>
                <a:off x="6272555" y="1572427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8" name="Овал 247"/>
              <p:cNvSpPr/>
              <p:nvPr/>
            </p:nvSpPr>
            <p:spPr>
              <a:xfrm>
                <a:off x="6374139" y="1571625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9" name="Овал 248"/>
              <p:cNvSpPr/>
              <p:nvPr/>
            </p:nvSpPr>
            <p:spPr>
              <a:xfrm>
                <a:off x="6374139" y="1659871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0" name="Овал 249"/>
              <p:cNvSpPr/>
              <p:nvPr/>
            </p:nvSpPr>
            <p:spPr>
              <a:xfrm>
                <a:off x="6267898" y="1658250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1" name="Группа 250"/>
            <p:cNvGrpSpPr/>
            <p:nvPr/>
          </p:nvGrpSpPr>
          <p:grpSpPr>
            <a:xfrm>
              <a:off x="6713337" y="1530332"/>
              <a:ext cx="432048" cy="445865"/>
              <a:chOff x="6156176" y="1424132"/>
              <a:chExt cx="432048" cy="445865"/>
            </a:xfrm>
          </p:grpSpPr>
          <p:sp>
            <p:nvSpPr>
              <p:cNvPr id="252" name="Овал 251"/>
              <p:cNvSpPr/>
              <p:nvPr/>
            </p:nvSpPr>
            <p:spPr>
              <a:xfrm>
                <a:off x="6156176" y="1424132"/>
                <a:ext cx="432048" cy="4458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3" name="Овал 252"/>
              <p:cNvSpPr/>
              <p:nvPr/>
            </p:nvSpPr>
            <p:spPr>
              <a:xfrm>
                <a:off x="6272555" y="1572427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4" name="Овал 253"/>
              <p:cNvSpPr/>
              <p:nvPr/>
            </p:nvSpPr>
            <p:spPr>
              <a:xfrm>
                <a:off x="6374139" y="1571625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5" name="Овал 254"/>
              <p:cNvSpPr/>
              <p:nvPr/>
            </p:nvSpPr>
            <p:spPr>
              <a:xfrm>
                <a:off x="6374139" y="1659871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6" name="Овал 255"/>
              <p:cNvSpPr/>
              <p:nvPr/>
            </p:nvSpPr>
            <p:spPr>
              <a:xfrm>
                <a:off x="6267898" y="1658250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7" name="Группа 256"/>
            <p:cNvGrpSpPr/>
            <p:nvPr/>
          </p:nvGrpSpPr>
          <p:grpSpPr>
            <a:xfrm>
              <a:off x="6259351" y="1070885"/>
              <a:ext cx="187997" cy="194009"/>
              <a:chOff x="6156176" y="1424132"/>
              <a:chExt cx="432048" cy="445865"/>
            </a:xfrm>
          </p:grpSpPr>
          <p:sp>
            <p:nvSpPr>
              <p:cNvPr id="258" name="Овал 257"/>
              <p:cNvSpPr/>
              <p:nvPr/>
            </p:nvSpPr>
            <p:spPr>
              <a:xfrm>
                <a:off x="6156176" y="1424132"/>
                <a:ext cx="432048" cy="445865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9" name="Овал 258"/>
              <p:cNvSpPr/>
              <p:nvPr/>
            </p:nvSpPr>
            <p:spPr>
              <a:xfrm>
                <a:off x="6272555" y="1572427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6374139" y="1571625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1" name="Овал 260"/>
              <p:cNvSpPr/>
              <p:nvPr/>
            </p:nvSpPr>
            <p:spPr>
              <a:xfrm>
                <a:off x="6374139" y="1659871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2" name="Овал 261"/>
              <p:cNvSpPr/>
              <p:nvPr/>
            </p:nvSpPr>
            <p:spPr>
              <a:xfrm>
                <a:off x="6267898" y="1658250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63" name="Группа 262"/>
            <p:cNvGrpSpPr/>
            <p:nvPr/>
          </p:nvGrpSpPr>
          <p:grpSpPr>
            <a:xfrm>
              <a:off x="6518325" y="1274746"/>
              <a:ext cx="187997" cy="194009"/>
              <a:chOff x="6156176" y="1424132"/>
              <a:chExt cx="432048" cy="445865"/>
            </a:xfrm>
          </p:grpSpPr>
          <p:sp>
            <p:nvSpPr>
              <p:cNvPr id="264" name="Овал 263"/>
              <p:cNvSpPr/>
              <p:nvPr/>
            </p:nvSpPr>
            <p:spPr>
              <a:xfrm>
                <a:off x="6156176" y="1424132"/>
                <a:ext cx="432048" cy="445865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5" name="Овал 264"/>
              <p:cNvSpPr/>
              <p:nvPr/>
            </p:nvSpPr>
            <p:spPr>
              <a:xfrm>
                <a:off x="6272555" y="1572427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6" name="Овал 265"/>
              <p:cNvSpPr/>
              <p:nvPr/>
            </p:nvSpPr>
            <p:spPr>
              <a:xfrm>
                <a:off x="6374139" y="1571625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7" name="Овал 266"/>
              <p:cNvSpPr/>
              <p:nvPr/>
            </p:nvSpPr>
            <p:spPr>
              <a:xfrm>
                <a:off x="6374139" y="1659871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8" name="Овал 267"/>
              <p:cNvSpPr/>
              <p:nvPr/>
            </p:nvSpPr>
            <p:spPr>
              <a:xfrm>
                <a:off x="6267898" y="1658250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69" name="Группа 268"/>
            <p:cNvGrpSpPr/>
            <p:nvPr/>
          </p:nvGrpSpPr>
          <p:grpSpPr>
            <a:xfrm>
              <a:off x="6447348" y="1750589"/>
              <a:ext cx="187997" cy="194009"/>
              <a:chOff x="6156176" y="1424132"/>
              <a:chExt cx="432048" cy="445865"/>
            </a:xfrm>
          </p:grpSpPr>
          <p:sp>
            <p:nvSpPr>
              <p:cNvPr id="270" name="Овал 269"/>
              <p:cNvSpPr/>
              <p:nvPr/>
            </p:nvSpPr>
            <p:spPr>
              <a:xfrm>
                <a:off x="6156176" y="1424132"/>
                <a:ext cx="432048" cy="44586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1" name="Овал 270"/>
              <p:cNvSpPr/>
              <p:nvPr/>
            </p:nvSpPr>
            <p:spPr>
              <a:xfrm>
                <a:off x="6272555" y="1572427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2" name="Овал 271"/>
              <p:cNvSpPr/>
              <p:nvPr/>
            </p:nvSpPr>
            <p:spPr>
              <a:xfrm>
                <a:off x="6374139" y="1571625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3" name="Овал 272"/>
              <p:cNvSpPr/>
              <p:nvPr/>
            </p:nvSpPr>
            <p:spPr>
              <a:xfrm>
                <a:off x="6374139" y="1659871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4" name="Овал 273"/>
              <p:cNvSpPr/>
              <p:nvPr/>
            </p:nvSpPr>
            <p:spPr>
              <a:xfrm>
                <a:off x="6267898" y="1658250"/>
                <a:ext cx="78123" cy="5959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4" name="Группа 13"/>
          <p:cNvGrpSpPr/>
          <p:nvPr/>
        </p:nvGrpSpPr>
        <p:grpSpPr>
          <a:xfrm>
            <a:off x="6368945" y="5000636"/>
            <a:ext cx="2132145" cy="1278631"/>
            <a:chOff x="6488939" y="3242776"/>
            <a:chExt cx="2132145" cy="1278631"/>
          </a:xfrm>
        </p:grpSpPr>
        <p:sp>
          <p:nvSpPr>
            <p:cNvPr id="320" name="Овал 319"/>
            <p:cNvSpPr/>
            <p:nvPr/>
          </p:nvSpPr>
          <p:spPr>
            <a:xfrm>
              <a:off x="6762953" y="3588647"/>
              <a:ext cx="1539416" cy="766611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  <a:prstDash val="solid"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7" name="Группа 276"/>
            <p:cNvGrpSpPr/>
            <p:nvPr/>
          </p:nvGrpSpPr>
          <p:grpSpPr>
            <a:xfrm>
              <a:off x="7783868" y="3242776"/>
              <a:ext cx="837216" cy="1045195"/>
              <a:chOff x="4712154" y="652354"/>
              <a:chExt cx="2205309" cy="2753146"/>
            </a:xfrm>
          </p:grpSpPr>
          <p:grpSp>
            <p:nvGrpSpPr>
              <p:cNvPr id="278" name="Группа 277"/>
              <p:cNvGrpSpPr/>
              <p:nvPr/>
            </p:nvGrpSpPr>
            <p:grpSpPr>
              <a:xfrm rot="18669058">
                <a:off x="4438236" y="926272"/>
                <a:ext cx="2753146" cy="2205309"/>
                <a:chOff x="4156633" y="2951883"/>
                <a:chExt cx="2753146" cy="2205309"/>
              </a:xfrm>
            </p:grpSpPr>
            <p:sp>
              <p:nvSpPr>
                <p:cNvPr id="289" name="Овал 288"/>
                <p:cNvSpPr/>
                <p:nvPr/>
              </p:nvSpPr>
              <p:spPr>
                <a:xfrm>
                  <a:off x="4325696" y="2951883"/>
                  <a:ext cx="2279997" cy="2205309"/>
                </a:xfrm>
                <a:prstGeom prst="ellipse">
                  <a:avLst/>
                </a:prstGeom>
                <a:solidFill>
                  <a:srgbClr val="00B050"/>
                </a:solidFill>
                <a:ln/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0" name="Месяц 289"/>
                <p:cNvSpPr/>
                <p:nvPr/>
              </p:nvSpPr>
              <p:spPr>
                <a:xfrm rot="14531409">
                  <a:off x="5353069" y="3415525"/>
                  <a:ext cx="765051" cy="2064723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accent1">
                    <a:lumMod val="75000"/>
                  </a:schemeClr>
                </a:solidFill>
                <a:ln w="76200">
                  <a:solidFill>
                    <a:srgbClr val="FFFF99"/>
                  </a:solidFill>
                </a:ln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1" name="Месяц 290"/>
                <p:cNvSpPr/>
                <p:nvPr/>
              </p:nvSpPr>
              <p:spPr>
                <a:xfrm rot="3963989">
                  <a:off x="4834690" y="2391847"/>
                  <a:ext cx="652945" cy="2009059"/>
                </a:xfrm>
                <a:prstGeom prst="moon">
                  <a:avLst/>
                </a:prstGeom>
                <a:solidFill>
                  <a:srgbClr val="204D17"/>
                </a:solidFill>
                <a:ln>
                  <a:solidFill>
                    <a:srgbClr val="204D17"/>
                  </a:solidFill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2" name="Месяц 291"/>
                <p:cNvSpPr/>
                <p:nvPr/>
              </p:nvSpPr>
              <p:spPr>
                <a:xfrm rot="14532135" flipH="1" flipV="1">
                  <a:off x="4937442" y="2685546"/>
                  <a:ext cx="707492" cy="2172344"/>
                </a:xfrm>
                <a:prstGeom prst="moon">
                  <a:avLst/>
                </a:prstGeom>
                <a:solidFill>
                  <a:srgbClr val="204D17"/>
                </a:solidFill>
                <a:ln>
                  <a:solidFill>
                    <a:srgbClr val="204D17"/>
                  </a:solidFill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3" name="Овал 292"/>
                <p:cNvSpPr/>
                <p:nvPr/>
              </p:nvSpPr>
              <p:spPr>
                <a:xfrm rot="19882625">
                  <a:off x="4384014" y="3941564"/>
                  <a:ext cx="2244074" cy="408152"/>
                </a:xfrm>
                <a:prstGeom prst="ellipse">
                  <a:avLst/>
                </a:prstGeom>
                <a:solidFill>
                  <a:srgbClr val="204D17"/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4" name="Полилиния 293"/>
                <p:cNvSpPr/>
                <p:nvPr/>
              </p:nvSpPr>
              <p:spPr>
                <a:xfrm>
                  <a:off x="6532363" y="3530802"/>
                  <a:ext cx="377416" cy="136777"/>
                </a:xfrm>
                <a:custGeom>
                  <a:avLst/>
                  <a:gdLst>
                    <a:gd name="connsiteX0" fmla="*/ 0 w 172528"/>
                    <a:gd name="connsiteY0" fmla="*/ 62525 h 62525"/>
                    <a:gd name="connsiteX1" fmla="*/ 8626 w 172528"/>
                    <a:gd name="connsiteY1" fmla="*/ 19393 h 62525"/>
                    <a:gd name="connsiteX2" fmla="*/ 34506 w 172528"/>
                    <a:gd name="connsiteY2" fmla="*/ 2140 h 62525"/>
                    <a:gd name="connsiteX3" fmla="*/ 172528 w 172528"/>
                    <a:gd name="connsiteY3" fmla="*/ 2140 h 62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2528" h="62525">
                      <a:moveTo>
                        <a:pt x="0" y="62525"/>
                      </a:moveTo>
                      <a:cubicBezTo>
                        <a:pt x="2875" y="48148"/>
                        <a:pt x="1352" y="32123"/>
                        <a:pt x="8626" y="19393"/>
                      </a:cubicBezTo>
                      <a:cubicBezTo>
                        <a:pt x="13770" y="10391"/>
                        <a:pt x="24195" y="3225"/>
                        <a:pt x="34506" y="2140"/>
                      </a:cubicBezTo>
                      <a:cubicBezTo>
                        <a:pt x="80261" y="-2676"/>
                        <a:pt x="126521" y="2140"/>
                        <a:pt x="172528" y="2140"/>
                      </a:cubicBezTo>
                    </a:path>
                  </a:pathLst>
                </a:custGeom>
                <a:ln>
                  <a:solidFill>
                    <a:srgbClr val="24842B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79" name="Месяц 278"/>
              <p:cNvSpPr/>
              <p:nvPr/>
            </p:nvSpPr>
            <p:spPr>
              <a:xfrm rot="11905294">
                <a:off x="6105243" y="1303904"/>
                <a:ext cx="714897" cy="2035281"/>
              </a:xfrm>
              <a:prstGeom prst="moon">
                <a:avLst>
                  <a:gd name="adj" fmla="val 28407"/>
                </a:avLst>
              </a:prstGeom>
              <a:solidFill>
                <a:srgbClr val="204D17"/>
              </a:solidFill>
              <a:ln>
                <a:solidFill>
                  <a:srgbClr val="204D17"/>
                </a:solidFill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0" name="Капля 279"/>
              <p:cNvSpPr/>
              <p:nvPr/>
            </p:nvSpPr>
            <p:spPr>
              <a:xfrm flipH="1">
                <a:off x="6323380" y="1566238"/>
                <a:ext cx="144016" cy="92067"/>
              </a:xfrm>
              <a:prstGeom prst="teardrop">
                <a:avLst/>
              </a:prstGeom>
              <a:solidFill>
                <a:srgbClr val="642F04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1" name="Капля 280"/>
              <p:cNvSpPr/>
              <p:nvPr/>
            </p:nvSpPr>
            <p:spPr>
              <a:xfrm rot="20223454" flipH="1">
                <a:off x="6357278" y="1953849"/>
                <a:ext cx="144016" cy="92067"/>
              </a:xfrm>
              <a:prstGeom prst="teardrop">
                <a:avLst/>
              </a:prstGeom>
              <a:solidFill>
                <a:srgbClr val="642F04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2" name="Капля 281"/>
              <p:cNvSpPr/>
              <p:nvPr/>
            </p:nvSpPr>
            <p:spPr>
              <a:xfrm rot="21155921" flipH="1">
                <a:off x="6251372" y="2309540"/>
                <a:ext cx="144016" cy="92067"/>
              </a:xfrm>
              <a:prstGeom prst="teardrop">
                <a:avLst/>
              </a:prstGeom>
              <a:solidFill>
                <a:srgbClr val="642F04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3" name="Капля 282"/>
              <p:cNvSpPr/>
              <p:nvPr/>
            </p:nvSpPr>
            <p:spPr>
              <a:xfrm rot="640975" flipH="1">
                <a:off x="6045132" y="2650728"/>
                <a:ext cx="144016" cy="92067"/>
              </a:xfrm>
              <a:prstGeom prst="teardrop">
                <a:avLst/>
              </a:prstGeom>
              <a:solidFill>
                <a:srgbClr val="642F04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84" name="Группа 283"/>
              <p:cNvGrpSpPr/>
              <p:nvPr/>
            </p:nvGrpSpPr>
            <p:grpSpPr>
              <a:xfrm>
                <a:off x="6072394" y="1407685"/>
                <a:ext cx="271057" cy="1117510"/>
                <a:chOff x="6197532" y="1731652"/>
                <a:chExt cx="391575" cy="1163543"/>
              </a:xfrm>
              <a:solidFill>
                <a:srgbClr val="642F04"/>
              </a:solidFill>
            </p:grpSpPr>
            <p:sp>
              <p:nvSpPr>
                <p:cNvPr id="285" name="Капля 284"/>
                <p:cNvSpPr/>
                <p:nvPr/>
              </p:nvSpPr>
              <p:spPr>
                <a:xfrm flipH="1">
                  <a:off x="6398442" y="1731652"/>
                  <a:ext cx="144016" cy="92067"/>
                </a:xfrm>
                <a:prstGeom prst="teardrop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6" name="Капля 285"/>
                <p:cNvSpPr/>
                <p:nvPr/>
              </p:nvSpPr>
              <p:spPr>
                <a:xfrm rot="20223454" flipH="1">
                  <a:off x="6445091" y="2130342"/>
                  <a:ext cx="144016" cy="92067"/>
                </a:xfrm>
                <a:prstGeom prst="teardrop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7" name="Капля 286"/>
                <p:cNvSpPr/>
                <p:nvPr/>
              </p:nvSpPr>
              <p:spPr>
                <a:xfrm rot="21155921" flipH="1">
                  <a:off x="6398442" y="2427910"/>
                  <a:ext cx="144016" cy="92067"/>
                </a:xfrm>
                <a:prstGeom prst="teardrop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8" name="Капля 287"/>
                <p:cNvSpPr/>
                <p:nvPr/>
              </p:nvSpPr>
              <p:spPr>
                <a:xfrm rot="640975" flipH="1">
                  <a:off x="6197532" y="2803128"/>
                  <a:ext cx="144016" cy="92067"/>
                </a:xfrm>
                <a:prstGeom prst="teardrop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pic>
          <p:nvPicPr>
            <p:cNvPr id="297" name="Picture 2" descr="C:\Users\Ь\Pictures\Лимон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7265" y="3782147"/>
              <a:ext cx="612361" cy="5982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02" name="Группа 301"/>
            <p:cNvGrpSpPr/>
            <p:nvPr/>
          </p:nvGrpSpPr>
          <p:grpSpPr>
            <a:xfrm>
              <a:off x="6488939" y="4009175"/>
              <a:ext cx="500827" cy="512232"/>
              <a:chOff x="7685831" y="3357459"/>
              <a:chExt cx="954577" cy="976315"/>
            </a:xfrm>
          </p:grpSpPr>
          <p:grpSp>
            <p:nvGrpSpPr>
              <p:cNvPr id="303" name="Группа 302"/>
              <p:cNvGrpSpPr/>
              <p:nvPr/>
            </p:nvGrpSpPr>
            <p:grpSpPr>
              <a:xfrm>
                <a:off x="7685831" y="3357459"/>
                <a:ext cx="927289" cy="976315"/>
                <a:chOff x="1259632" y="877188"/>
                <a:chExt cx="1962306" cy="2009706"/>
              </a:xfrm>
              <a:solidFill>
                <a:srgbClr val="CC0000"/>
              </a:solidFill>
            </p:grpSpPr>
            <p:sp>
              <p:nvSpPr>
                <p:cNvPr id="306" name="Капля 305"/>
                <p:cNvSpPr/>
                <p:nvPr/>
              </p:nvSpPr>
              <p:spPr>
                <a:xfrm rot="19581403">
                  <a:off x="1259632" y="2001133"/>
                  <a:ext cx="936104" cy="851803"/>
                </a:xfrm>
                <a:prstGeom prst="teardrop">
                  <a:avLst>
                    <a:gd name="adj" fmla="val 49475"/>
                  </a:avLst>
                </a:prstGeom>
                <a:grpFill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7" name="Капля 306"/>
                <p:cNvSpPr/>
                <p:nvPr/>
              </p:nvSpPr>
              <p:spPr>
                <a:xfrm rot="17955042">
                  <a:off x="2327985" y="1992940"/>
                  <a:ext cx="936104" cy="851803"/>
                </a:xfrm>
                <a:prstGeom prst="teardrop">
                  <a:avLst>
                    <a:gd name="adj" fmla="val 49475"/>
                  </a:avLst>
                </a:prstGeom>
                <a:grpFill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308" name="Прямая соединительная линия 307"/>
                <p:cNvCxnSpPr>
                  <a:stCxn id="306" idx="7"/>
                </p:cNvCxnSpPr>
                <p:nvPr/>
              </p:nvCxnSpPr>
              <p:spPr>
                <a:xfrm flipV="1">
                  <a:off x="1803726" y="908720"/>
                  <a:ext cx="175986" cy="1214600"/>
                </a:xfrm>
                <a:prstGeom prst="line">
                  <a:avLst/>
                </a:prstGeom>
                <a:grpFill/>
                <a:ln>
                  <a:solidFill>
                    <a:srgbClr val="009900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Прямая соединительная линия 308"/>
                <p:cNvCxnSpPr>
                  <a:endCxn id="307" idx="7"/>
                </p:cNvCxnSpPr>
                <p:nvPr/>
              </p:nvCxnSpPr>
              <p:spPr>
                <a:xfrm>
                  <a:off x="1979712" y="908720"/>
                  <a:ext cx="745631" cy="1205118"/>
                </a:xfrm>
                <a:prstGeom prst="line">
                  <a:avLst/>
                </a:prstGeom>
                <a:grpFill/>
                <a:ln>
                  <a:solidFill>
                    <a:srgbClr val="009900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Прямая соединительная линия 309"/>
                <p:cNvCxnSpPr/>
                <p:nvPr/>
              </p:nvCxnSpPr>
              <p:spPr>
                <a:xfrm flipV="1">
                  <a:off x="1727684" y="877188"/>
                  <a:ext cx="468053" cy="144016"/>
                </a:xfrm>
                <a:prstGeom prst="line">
                  <a:avLst/>
                </a:prstGeom>
                <a:grpFill/>
                <a:ln w="57150">
                  <a:solidFill>
                    <a:srgbClr val="009900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4" name="Блок-схема: сохраненные данные 303"/>
              <p:cNvSpPr/>
              <p:nvPr/>
            </p:nvSpPr>
            <p:spPr>
              <a:xfrm rot="20223007">
                <a:off x="7713014" y="3977952"/>
                <a:ext cx="279322" cy="241598"/>
              </a:xfrm>
              <a:prstGeom prst="flowChartOnlineStorage">
                <a:avLst/>
              </a:prstGeom>
              <a:solidFill>
                <a:srgbClr val="F2F2F2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5" name="Блок-схема: сохраненные данные 304"/>
              <p:cNvSpPr/>
              <p:nvPr/>
            </p:nvSpPr>
            <p:spPr>
              <a:xfrm rot="20223007">
                <a:off x="8361086" y="3977952"/>
                <a:ext cx="279322" cy="241598"/>
              </a:xfrm>
              <a:prstGeom prst="flowChartOnlineStorage">
                <a:avLst/>
              </a:prstGeom>
              <a:solidFill>
                <a:srgbClr val="F2F2F2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19" name="Группа 318"/>
            <p:cNvGrpSpPr/>
            <p:nvPr/>
          </p:nvGrpSpPr>
          <p:grpSpPr>
            <a:xfrm rot="20863905">
              <a:off x="6588596" y="3304675"/>
              <a:ext cx="1046716" cy="660948"/>
              <a:chOff x="5735128" y="4826208"/>
              <a:chExt cx="1002956" cy="633315"/>
            </a:xfrm>
          </p:grpSpPr>
          <p:grpSp>
            <p:nvGrpSpPr>
              <p:cNvPr id="299" name="Группа 298"/>
              <p:cNvGrpSpPr/>
              <p:nvPr/>
            </p:nvGrpSpPr>
            <p:grpSpPr>
              <a:xfrm>
                <a:off x="5735128" y="4915742"/>
                <a:ext cx="957465" cy="378107"/>
                <a:chOff x="612351" y="2207964"/>
                <a:chExt cx="3453432" cy="1368621"/>
              </a:xfrm>
              <a:solidFill>
                <a:srgbClr val="FFFF00"/>
              </a:solidFill>
            </p:grpSpPr>
            <p:cxnSp>
              <p:nvCxnSpPr>
                <p:cNvPr id="300" name="Прямая соединительная линия 299"/>
                <p:cNvCxnSpPr/>
                <p:nvPr/>
              </p:nvCxnSpPr>
              <p:spPr>
                <a:xfrm>
                  <a:off x="3268049" y="2568193"/>
                  <a:ext cx="797734" cy="345271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301" name="Пирог 300"/>
                <p:cNvSpPr/>
                <p:nvPr/>
              </p:nvSpPr>
              <p:spPr>
                <a:xfrm rot="5051937">
                  <a:off x="1489664" y="1330651"/>
                  <a:ext cx="1368621" cy="3123248"/>
                </a:xfrm>
                <a:prstGeom prst="pie">
                  <a:avLst>
                    <a:gd name="adj1" fmla="val 4786390"/>
                    <a:gd name="adj2" fmla="val 16371855"/>
                  </a:avLst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11" name="Группа 310"/>
              <p:cNvGrpSpPr/>
              <p:nvPr/>
            </p:nvGrpSpPr>
            <p:grpSpPr>
              <a:xfrm rot="20181818">
                <a:off x="5780619" y="5081416"/>
                <a:ext cx="957465" cy="378107"/>
                <a:chOff x="612351" y="2207964"/>
                <a:chExt cx="3453432" cy="1368621"/>
              </a:xfrm>
              <a:solidFill>
                <a:srgbClr val="FFFF00"/>
              </a:solidFill>
            </p:grpSpPr>
            <p:cxnSp>
              <p:nvCxnSpPr>
                <p:cNvPr id="312" name="Прямая соединительная линия 311"/>
                <p:cNvCxnSpPr/>
                <p:nvPr/>
              </p:nvCxnSpPr>
              <p:spPr>
                <a:xfrm>
                  <a:off x="3268049" y="2568193"/>
                  <a:ext cx="797734" cy="345271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313" name="Пирог 312"/>
                <p:cNvSpPr/>
                <p:nvPr/>
              </p:nvSpPr>
              <p:spPr>
                <a:xfrm rot="5051937">
                  <a:off x="1489664" y="1330651"/>
                  <a:ext cx="1368621" cy="3123248"/>
                </a:xfrm>
                <a:prstGeom prst="pie">
                  <a:avLst>
                    <a:gd name="adj1" fmla="val 4786390"/>
                    <a:gd name="adj2" fmla="val 16371855"/>
                  </a:avLst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14" name="Группа 313"/>
              <p:cNvGrpSpPr/>
              <p:nvPr/>
            </p:nvGrpSpPr>
            <p:grpSpPr>
              <a:xfrm rot="159247">
                <a:off x="5757920" y="4826208"/>
                <a:ext cx="957464" cy="378107"/>
                <a:chOff x="612351" y="2207964"/>
                <a:chExt cx="3453432" cy="1368621"/>
              </a:xfrm>
              <a:solidFill>
                <a:srgbClr val="FFFF00"/>
              </a:solidFill>
            </p:grpSpPr>
            <p:cxnSp>
              <p:nvCxnSpPr>
                <p:cNvPr id="315" name="Прямая соединительная линия 314"/>
                <p:cNvCxnSpPr/>
                <p:nvPr/>
              </p:nvCxnSpPr>
              <p:spPr>
                <a:xfrm>
                  <a:off x="3268049" y="2568193"/>
                  <a:ext cx="797734" cy="345271"/>
                </a:xfrm>
                <a:prstGeom prst="line">
                  <a:avLst/>
                </a:prstGeom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316" name="Пирог 315"/>
                <p:cNvSpPr/>
                <p:nvPr/>
              </p:nvSpPr>
              <p:spPr>
                <a:xfrm rot="5051937">
                  <a:off x="1489664" y="1330651"/>
                  <a:ext cx="1368621" cy="3123248"/>
                </a:xfrm>
                <a:prstGeom prst="pie">
                  <a:avLst>
                    <a:gd name="adj1" fmla="val 4786390"/>
                    <a:gd name="adj2" fmla="val 16371855"/>
                  </a:avLst>
                </a:prstGeom>
                <a:grp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459" name="Группа 458"/>
          <p:cNvGrpSpPr/>
          <p:nvPr/>
        </p:nvGrpSpPr>
        <p:grpSpPr>
          <a:xfrm>
            <a:off x="3492603" y="5215449"/>
            <a:ext cx="2347426" cy="1098948"/>
            <a:chOff x="1916903" y="4871411"/>
            <a:chExt cx="3024228" cy="1415793"/>
          </a:xfrm>
        </p:grpSpPr>
        <p:sp>
          <p:nvSpPr>
            <p:cNvPr id="458" name="Овал 457"/>
            <p:cNvSpPr/>
            <p:nvPr/>
          </p:nvSpPr>
          <p:spPr>
            <a:xfrm>
              <a:off x="2845734" y="5129458"/>
              <a:ext cx="2095397" cy="914400"/>
            </a:xfrm>
            <a:prstGeom prst="ellipse">
              <a:avLst/>
            </a:prstGeom>
            <a:solidFill>
              <a:srgbClr val="FFFF81"/>
            </a:solidFill>
            <a:ln>
              <a:solidFill>
                <a:srgbClr val="FFFF00"/>
              </a:solidFill>
              <a:prstDash val="solid"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98" name="Группа 397"/>
            <p:cNvGrpSpPr/>
            <p:nvPr/>
          </p:nvGrpSpPr>
          <p:grpSpPr>
            <a:xfrm rot="15969029">
              <a:off x="4250037" y="5414933"/>
              <a:ext cx="943375" cy="88646"/>
              <a:chOff x="2563774" y="5850436"/>
              <a:chExt cx="1975036" cy="185588"/>
            </a:xfrm>
          </p:grpSpPr>
          <p:sp>
            <p:nvSpPr>
              <p:cNvPr id="397" name="Месяц 396"/>
              <p:cNvSpPr/>
              <p:nvPr/>
            </p:nvSpPr>
            <p:spPr>
              <a:xfrm rot="5400000">
                <a:off x="3036619" y="5377591"/>
                <a:ext cx="185588" cy="1131277"/>
              </a:xfrm>
              <a:prstGeom prst="moon">
                <a:avLst>
                  <a:gd name="adj" fmla="val 87500"/>
                </a:avLst>
              </a:prstGeom>
              <a:solidFill>
                <a:srgbClr val="0070C0"/>
              </a:solidFill>
              <a:ln w="3175">
                <a:solidFill>
                  <a:srgbClr val="1DC4FF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6" name="Скругленный прямоугольник 395"/>
              <p:cNvSpPr/>
              <p:nvPr/>
            </p:nvSpPr>
            <p:spPr>
              <a:xfrm>
                <a:off x="3550396" y="5901370"/>
                <a:ext cx="988414" cy="128657"/>
              </a:xfrm>
              <a:prstGeom prst="roundRect">
                <a:avLst/>
              </a:prstGeom>
              <a:solidFill>
                <a:schemeClr val="tx1"/>
              </a:soli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37" name="Группа 436"/>
            <p:cNvGrpSpPr/>
            <p:nvPr/>
          </p:nvGrpSpPr>
          <p:grpSpPr>
            <a:xfrm>
              <a:off x="2396738" y="5512130"/>
              <a:ext cx="2052286" cy="775074"/>
              <a:chOff x="2123729" y="5463856"/>
              <a:chExt cx="2052286" cy="775074"/>
            </a:xfrm>
          </p:grpSpPr>
          <p:sp>
            <p:nvSpPr>
              <p:cNvPr id="401" name="Скругленный прямоугольник 400"/>
              <p:cNvSpPr/>
              <p:nvPr/>
            </p:nvSpPr>
            <p:spPr>
              <a:xfrm>
                <a:off x="4052559" y="5463856"/>
                <a:ext cx="91248" cy="307105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175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36" name="Группа 435"/>
              <p:cNvGrpSpPr/>
              <p:nvPr/>
            </p:nvGrpSpPr>
            <p:grpSpPr>
              <a:xfrm>
                <a:off x="2123729" y="5673642"/>
                <a:ext cx="2052286" cy="565288"/>
                <a:chOff x="2123729" y="5673642"/>
                <a:chExt cx="2052286" cy="565288"/>
              </a:xfrm>
              <a:solidFill>
                <a:srgbClr val="0070C0"/>
              </a:solidFill>
            </p:grpSpPr>
            <p:grpSp>
              <p:nvGrpSpPr>
                <p:cNvPr id="415" name="Группа 414"/>
                <p:cNvGrpSpPr/>
                <p:nvPr/>
              </p:nvGrpSpPr>
              <p:grpSpPr>
                <a:xfrm>
                  <a:off x="2177350" y="5802347"/>
                  <a:ext cx="406293" cy="324992"/>
                  <a:chOff x="2177350" y="5802347"/>
                  <a:chExt cx="406293" cy="324992"/>
                </a:xfrm>
                <a:grpFill/>
              </p:grpSpPr>
              <p:sp>
                <p:nvSpPr>
                  <p:cNvPr id="411" name="Блок-схема: объединение 410"/>
                  <p:cNvSpPr/>
                  <p:nvPr/>
                </p:nvSpPr>
                <p:spPr>
                  <a:xfrm>
                    <a:off x="2177350" y="5802347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12" name="Блок-схема: объединение 411"/>
                  <p:cNvSpPr/>
                  <p:nvPr/>
                </p:nvSpPr>
                <p:spPr>
                  <a:xfrm>
                    <a:off x="2279578" y="5858029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13" name="Блок-схема: объединение 412"/>
                  <p:cNvSpPr/>
                  <p:nvPr/>
                </p:nvSpPr>
                <p:spPr>
                  <a:xfrm>
                    <a:off x="2371652" y="5907422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14" name="Блок-схема: объединение 413"/>
                  <p:cNvSpPr/>
                  <p:nvPr/>
                </p:nvSpPr>
                <p:spPr>
                  <a:xfrm>
                    <a:off x="2451208" y="5946276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16" name="Группа 415"/>
                <p:cNvGrpSpPr/>
                <p:nvPr/>
              </p:nvGrpSpPr>
              <p:grpSpPr>
                <a:xfrm rot="19991807">
                  <a:off x="2619266" y="5905380"/>
                  <a:ext cx="406293" cy="324992"/>
                  <a:chOff x="2177350" y="5802347"/>
                  <a:chExt cx="406293" cy="324992"/>
                </a:xfrm>
                <a:grpFill/>
              </p:grpSpPr>
              <p:sp>
                <p:nvSpPr>
                  <p:cNvPr id="417" name="Блок-схема: объединение 416"/>
                  <p:cNvSpPr/>
                  <p:nvPr/>
                </p:nvSpPr>
                <p:spPr>
                  <a:xfrm>
                    <a:off x="2177350" y="5802347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18" name="Блок-схема: объединение 417"/>
                  <p:cNvSpPr/>
                  <p:nvPr/>
                </p:nvSpPr>
                <p:spPr>
                  <a:xfrm>
                    <a:off x="2279578" y="5858029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19" name="Блок-схема: объединение 418"/>
                  <p:cNvSpPr/>
                  <p:nvPr/>
                </p:nvSpPr>
                <p:spPr>
                  <a:xfrm>
                    <a:off x="2371652" y="5907422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20" name="Блок-схема: объединение 419"/>
                  <p:cNvSpPr/>
                  <p:nvPr/>
                </p:nvSpPr>
                <p:spPr>
                  <a:xfrm>
                    <a:off x="2451208" y="5946276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21" name="Группа 420"/>
                <p:cNvGrpSpPr/>
                <p:nvPr/>
              </p:nvGrpSpPr>
              <p:grpSpPr>
                <a:xfrm rot="19991807">
                  <a:off x="3049284" y="5913938"/>
                  <a:ext cx="406293" cy="324992"/>
                  <a:chOff x="2177350" y="5802347"/>
                  <a:chExt cx="406293" cy="324992"/>
                </a:xfrm>
                <a:grpFill/>
              </p:grpSpPr>
              <p:sp>
                <p:nvSpPr>
                  <p:cNvPr id="422" name="Блок-схема: объединение 421"/>
                  <p:cNvSpPr/>
                  <p:nvPr/>
                </p:nvSpPr>
                <p:spPr>
                  <a:xfrm>
                    <a:off x="2177350" y="5802347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23" name="Блок-схема: объединение 422"/>
                  <p:cNvSpPr/>
                  <p:nvPr/>
                </p:nvSpPr>
                <p:spPr>
                  <a:xfrm>
                    <a:off x="2279578" y="5858029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24" name="Блок-схема: объединение 423"/>
                  <p:cNvSpPr/>
                  <p:nvPr/>
                </p:nvSpPr>
                <p:spPr>
                  <a:xfrm>
                    <a:off x="2371652" y="5907422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25" name="Блок-схема: объединение 424"/>
                  <p:cNvSpPr/>
                  <p:nvPr/>
                </p:nvSpPr>
                <p:spPr>
                  <a:xfrm>
                    <a:off x="2451208" y="5946276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26" name="Группа 425"/>
                <p:cNvGrpSpPr/>
                <p:nvPr/>
              </p:nvGrpSpPr>
              <p:grpSpPr>
                <a:xfrm rot="19247605">
                  <a:off x="3478093" y="5862279"/>
                  <a:ext cx="406293" cy="324992"/>
                  <a:chOff x="2177350" y="5802347"/>
                  <a:chExt cx="406293" cy="324992"/>
                </a:xfrm>
                <a:grpFill/>
              </p:grpSpPr>
              <p:sp>
                <p:nvSpPr>
                  <p:cNvPr id="427" name="Блок-схема: объединение 426"/>
                  <p:cNvSpPr/>
                  <p:nvPr/>
                </p:nvSpPr>
                <p:spPr>
                  <a:xfrm>
                    <a:off x="2177350" y="5802347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28" name="Блок-схема: объединение 427"/>
                  <p:cNvSpPr/>
                  <p:nvPr/>
                </p:nvSpPr>
                <p:spPr>
                  <a:xfrm>
                    <a:off x="2279578" y="5858029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29" name="Блок-схема: объединение 428"/>
                  <p:cNvSpPr/>
                  <p:nvPr/>
                </p:nvSpPr>
                <p:spPr>
                  <a:xfrm>
                    <a:off x="2371652" y="5907422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30" name="Блок-схема: объединение 429"/>
                  <p:cNvSpPr/>
                  <p:nvPr/>
                </p:nvSpPr>
                <p:spPr>
                  <a:xfrm>
                    <a:off x="2451208" y="5946276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31" name="Группа 430"/>
                <p:cNvGrpSpPr/>
                <p:nvPr/>
              </p:nvGrpSpPr>
              <p:grpSpPr>
                <a:xfrm rot="17933241">
                  <a:off x="3798152" y="5714293"/>
                  <a:ext cx="406293" cy="324992"/>
                  <a:chOff x="2177350" y="5802347"/>
                  <a:chExt cx="406293" cy="324992"/>
                </a:xfrm>
                <a:grpFill/>
              </p:grpSpPr>
              <p:sp>
                <p:nvSpPr>
                  <p:cNvPr id="432" name="Блок-схема: объединение 431"/>
                  <p:cNvSpPr/>
                  <p:nvPr/>
                </p:nvSpPr>
                <p:spPr>
                  <a:xfrm>
                    <a:off x="2177350" y="5802347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33" name="Блок-схема: объединение 432"/>
                  <p:cNvSpPr/>
                  <p:nvPr/>
                </p:nvSpPr>
                <p:spPr>
                  <a:xfrm>
                    <a:off x="2279578" y="5858029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34" name="Блок-схема: объединение 433"/>
                  <p:cNvSpPr/>
                  <p:nvPr/>
                </p:nvSpPr>
                <p:spPr>
                  <a:xfrm>
                    <a:off x="2371652" y="5907422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35" name="Блок-схема: объединение 434"/>
                  <p:cNvSpPr/>
                  <p:nvPr/>
                </p:nvSpPr>
                <p:spPr>
                  <a:xfrm>
                    <a:off x="2451208" y="5946276"/>
                    <a:ext cx="132435" cy="181063"/>
                  </a:xfrm>
                  <a:prstGeom prst="flowChartMerge">
                    <a:avLst/>
                  </a:prstGeom>
                  <a:grpFill/>
                  <a:ln w="3175">
                    <a:solidFill>
                      <a:schemeClr val="tx1">
                        <a:lumMod val="75000"/>
                        <a:lumOff val="25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399" name="Месяц 398"/>
                <p:cNvSpPr/>
                <p:nvPr/>
              </p:nvSpPr>
              <p:spPr>
                <a:xfrm rot="16200000">
                  <a:off x="2970472" y="4873809"/>
                  <a:ext cx="358799" cy="2052286"/>
                </a:xfrm>
                <a:prstGeom prst="moon">
                  <a:avLst>
                    <a:gd name="adj" fmla="val 87500"/>
                  </a:avLst>
                </a:prstGeom>
                <a:grpFill/>
                <a:ln w="28575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00" name="Скругленный прямоугольник 399"/>
              <p:cNvSpPr/>
              <p:nvPr/>
            </p:nvSpPr>
            <p:spPr>
              <a:xfrm>
                <a:off x="2141254" y="5485943"/>
                <a:ext cx="91248" cy="307105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3175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57" name="Группа 456"/>
            <p:cNvGrpSpPr/>
            <p:nvPr/>
          </p:nvGrpSpPr>
          <p:grpSpPr>
            <a:xfrm>
              <a:off x="3080572" y="4871411"/>
              <a:ext cx="1238391" cy="480046"/>
              <a:chOff x="1922429" y="5811784"/>
              <a:chExt cx="1458075" cy="565204"/>
            </a:xfrm>
          </p:grpSpPr>
          <p:sp>
            <p:nvSpPr>
              <p:cNvPr id="453" name="Волна 452"/>
              <p:cNvSpPr/>
              <p:nvPr/>
            </p:nvSpPr>
            <p:spPr>
              <a:xfrm>
                <a:off x="2090409" y="5824676"/>
                <a:ext cx="1059930" cy="528772"/>
              </a:xfrm>
              <a:prstGeom prst="wave">
                <a:avLst>
                  <a:gd name="adj1" fmla="val 3399"/>
                  <a:gd name="adj2" fmla="val 0"/>
                </a:avLst>
              </a:pr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 w="317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54" name="Группа 453"/>
              <p:cNvGrpSpPr/>
              <p:nvPr/>
            </p:nvGrpSpPr>
            <p:grpSpPr>
              <a:xfrm>
                <a:off x="2122056" y="5811784"/>
                <a:ext cx="1069310" cy="565204"/>
                <a:chOff x="3430255" y="5870050"/>
                <a:chExt cx="938375" cy="565204"/>
              </a:xfrm>
              <a:solidFill>
                <a:schemeClr val="accent1">
                  <a:lumMod val="75000"/>
                </a:schemeClr>
              </a:solidFill>
            </p:grpSpPr>
            <p:grpSp>
              <p:nvGrpSpPr>
                <p:cNvPr id="442" name="Группа 441"/>
                <p:cNvGrpSpPr/>
                <p:nvPr/>
              </p:nvGrpSpPr>
              <p:grpSpPr>
                <a:xfrm>
                  <a:off x="3777588" y="5870050"/>
                  <a:ext cx="349657" cy="549472"/>
                  <a:chOff x="3777588" y="5870050"/>
                  <a:chExt cx="349657" cy="549472"/>
                </a:xfrm>
                <a:grpFill/>
              </p:grpSpPr>
              <p:sp>
                <p:nvSpPr>
                  <p:cNvPr id="438" name="Ромб 437"/>
                  <p:cNvSpPr/>
                  <p:nvPr/>
                </p:nvSpPr>
                <p:spPr>
                  <a:xfrm>
                    <a:off x="3777588" y="5873914"/>
                    <a:ext cx="97251" cy="542733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accent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39" name="Ромб 438"/>
                  <p:cNvSpPr/>
                  <p:nvPr/>
                </p:nvSpPr>
                <p:spPr>
                  <a:xfrm>
                    <a:off x="3857538" y="5873257"/>
                    <a:ext cx="97251" cy="542733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accent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40" name="Ромб 439"/>
                  <p:cNvSpPr/>
                  <p:nvPr/>
                </p:nvSpPr>
                <p:spPr>
                  <a:xfrm>
                    <a:off x="3950029" y="5876789"/>
                    <a:ext cx="97251" cy="542733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accent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41" name="Ромб 440"/>
                  <p:cNvSpPr/>
                  <p:nvPr/>
                </p:nvSpPr>
                <p:spPr>
                  <a:xfrm>
                    <a:off x="4029994" y="5870050"/>
                    <a:ext cx="97251" cy="542733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accent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43" name="Группа 442"/>
                <p:cNvGrpSpPr/>
                <p:nvPr/>
              </p:nvGrpSpPr>
              <p:grpSpPr>
                <a:xfrm>
                  <a:off x="3430255" y="5885782"/>
                  <a:ext cx="349657" cy="549472"/>
                  <a:chOff x="3777588" y="5870050"/>
                  <a:chExt cx="349657" cy="549472"/>
                </a:xfrm>
                <a:grpFill/>
              </p:grpSpPr>
              <p:sp>
                <p:nvSpPr>
                  <p:cNvPr id="444" name="Ромб 443"/>
                  <p:cNvSpPr/>
                  <p:nvPr/>
                </p:nvSpPr>
                <p:spPr>
                  <a:xfrm>
                    <a:off x="3777588" y="5873914"/>
                    <a:ext cx="97251" cy="542733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accent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45" name="Ромб 444"/>
                  <p:cNvSpPr/>
                  <p:nvPr/>
                </p:nvSpPr>
                <p:spPr>
                  <a:xfrm>
                    <a:off x="3857538" y="5873257"/>
                    <a:ext cx="97251" cy="542733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accent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46" name="Ромб 445"/>
                  <p:cNvSpPr/>
                  <p:nvPr/>
                </p:nvSpPr>
                <p:spPr>
                  <a:xfrm>
                    <a:off x="3950029" y="5876789"/>
                    <a:ext cx="97251" cy="542733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accent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47" name="Ромб 446"/>
                  <p:cNvSpPr/>
                  <p:nvPr/>
                </p:nvSpPr>
                <p:spPr>
                  <a:xfrm>
                    <a:off x="4029994" y="5870050"/>
                    <a:ext cx="97251" cy="542733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accent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48" name="Группа 447"/>
                <p:cNvGrpSpPr/>
                <p:nvPr/>
              </p:nvGrpSpPr>
              <p:grpSpPr>
                <a:xfrm>
                  <a:off x="4098938" y="5880479"/>
                  <a:ext cx="269692" cy="546265"/>
                  <a:chOff x="3777588" y="5873257"/>
                  <a:chExt cx="269692" cy="546265"/>
                </a:xfrm>
                <a:grpFill/>
              </p:grpSpPr>
              <p:sp>
                <p:nvSpPr>
                  <p:cNvPr id="449" name="Ромб 448"/>
                  <p:cNvSpPr/>
                  <p:nvPr/>
                </p:nvSpPr>
                <p:spPr>
                  <a:xfrm>
                    <a:off x="3777588" y="5873914"/>
                    <a:ext cx="97251" cy="542733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accent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50" name="Ромб 449"/>
                  <p:cNvSpPr/>
                  <p:nvPr/>
                </p:nvSpPr>
                <p:spPr>
                  <a:xfrm>
                    <a:off x="3857538" y="5873257"/>
                    <a:ext cx="97251" cy="542733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accent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51" name="Ромб 450"/>
                  <p:cNvSpPr/>
                  <p:nvPr/>
                </p:nvSpPr>
                <p:spPr>
                  <a:xfrm>
                    <a:off x="3950029" y="5876789"/>
                    <a:ext cx="97251" cy="542733"/>
                  </a:xfrm>
                  <a:prstGeom prst="diamond">
                    <a:avLst/>
                  </a:prstGeom>
                  <a:grpFill/>
                  <a:ln w="3175">
                    <a:solidFill>
                      <a:schemeClr val="accent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455" name="Прямоугольник с одним скругленным углом 454"/>
              <p:cNvSpPr/>
              <p:nvPr/>
            </p:nvSpPr>
            <p:spPr>
              <a:xfrm>
                <a:off x="3179205" y="5896557"/>
                <a:ext cx="201299" cy="396858"/>
              </a:xfrm>
              <a:prstGeom prst="round1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6" name="Прямоугольник с одним скругленным углом 455"/>
              <p:cNvSpPr/>
              <p:nvPr/>
            </p:nvSpPr>
            <p:spPr>
              <a:xfrm>
                <a:off x="1922429" y="5893536"/>
                <a:ext cx="201299" cy="396858"/>
              </a:xfrm>
              <a:prstGeom prst="round1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95" name="Группа 394"/>
            <p:cNvGrpSpPr/>
            <p:nvPr/>
          </p:nvGrpSpPr>
          <p:grpSpPr>
            <a:xfrm rot="20074408">
              <a:off x="1916903" y="4991044"/>
              <a:ext cx="1021483" cy="450970"/>
              <a:chOff x="2227030" y="4956685"/>
              <a:chExt cx="1873945" cy="827320"/>
            </a:xfrm>
          </p:grpSpPr>
          <p:sp>
            <p:nvSpPr>
              <p:cNvPr id="388" name="Арка 387"/>
              <p:cNvSpPr/>
              <p:nvPr/>
            </p:nvSpPr>
            <p:spPr>
              <a:xfrm rot="11039216">
                <a:off x="2700494" y="5099485"/>
                <a:ext cx="1193741" cy="684520"/>
              </a:xfrm>
              <a:prstGeom prst="blockArc">
                <a:avLst>
                  <a:gd name="adj1" fmla="val 9539966"/>
                  <a:gd name="adj2" fmla="val 1045326"/>
                  <a:gd name="adj3" fmla="val 15235"/>
                </a:avLst>
              </a:prstGeom>
              <a:solidFill>
                <a:srgbClr val="FFFF00"/>
              </a:solidFill>
              <a:ln w="3175">
                <a:solidFill>
                  <a:srgbClr val="FFC000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90" name="Пятиугольник 389"/>
              <p:cNvSpPr/>
              <p:nvPr/>
            </p:nvSpPr>
            <p:spPr>
              <a:xfrm rot="16021488">
                <a:off x="3230851" y="5207714"/>
                <a:ext cx="133712" cy="87127"/>
              </a:xfrm>
              <a:prstGeom prst="homePlat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1" name="Пятиугольник 390"/>
              <p:cNvSpPr/>
              <p:nvPr/>
            </p:nvSpPr>
            <p:spPr>
              <a:xfrm rot="16021488">
                <a:off x="3388609" y="5205856"/>
                <a:ext cx="158441" cy="85058"/>
              </a:xfrm>
              <a:prstGeom prst="homePlat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3" name="Пятиугольник 392"/>
              <p:cNvSpPr/>
              <p:nvPr/>
            </p:nvSpPr>
            <p:spPr>
              <a:xfrm rot="16021488">
                <a:off x="3094324" y="5213615"/>
                <a:ext cx="158441" cy="85058"/>
              </a:xfrm>
              <a:prstGeom prst="homePlat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94" name="Группа 393"/>
              <p:cNvGrpSpPr/>
              <p:nvPr/>
            </p:nvGrpSpPr>
            <p:grpSpPr>
              <a:xfrm>
                <a:off x="2227030" y="4956685"/>
                <a:ext cx="1873945" cy="648534"/>
                <a:chOff x="2239158" y="5007507"/>
                <a:chExt cx="1873945" cy="648534"/>
              </a:xfrm>
            </p:grpSpPr>
            <p:sp>
              <p:nvSpPr>
                <p:cNvPr id="387" name="Скругленный прямоугольник 386"/>
                <p:cNvSpPr/>
                <p:nvPr/>
              </p:nvSpPr>
              <p:spPr>
                <a:xfrm>
                  <a:off x="2586271" y="5291873"/>
                  <a:ext cx="1526832" cy="104180"/>
                </a:xfrm>
                <a:prstGeom prst="roundRect">
                  <a:avLst/>
                </a:prstGeom>
                <a:solidFill>
                  <a:srgbClr val="FFFF00"/>
                </a:solidFill>
                <a:ln w="3175">
                  <a:solidFill>
                    <a:srgbClr val="FFC000"/>
                  </a:solidFill>
                  <a:prstDash val="soli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392" name="Группа 391"/>
                <p:cNvGrpSpPr/>
                <p:nvPr/>
              </p:nvGrpSpPr>
              <p:grpSpPr>
                <a:xfrm rot="663433">
                  <a:off x="2239158" y="5007507"/>
                  <a:ext cx="393401" cy="648534"/>
                  <a:chOff x="2204066" y="4991993"/>
                  <a:chExt cx="393401" cy="648534"/>
                </a:xfrm>
                <a:solidFill>
                  <a:srgbClr val="FFFF00"/>
                </a:solidFill>
              </p:grpSpPr>
              <p:sp>
                <p:nvSpPr>
                  <p:cNvPr id="385" name="Трапеция 384"/>
                  <p:cNvSpPr/>
                  <p:nvPr/>
                </p:nvSpPr>
                <p:spPr>
                  <a:xfrm rot="4927070">
                    <a:off x="2128572" y="5154133"/>
                    <a:ext cx="631035" cy="306755"/>
                  </a:xfrm>
                  <a:prstGeom prst="trapezoid">
                    <a:avLst>
                      <a:gd name="adj" fmla="val 88520"/>
                    </a:avLst>
                  </a:prstGeom>
                  <a:grpFill/>
                  <a:ln w="3175">
                    <a:solidFill>
                      <a:srgbClr val="FFC000"/>
                    </a:solidFill>
                    <a:prstDash val="soli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86" name="Овал 385"/>
                  <p:cNvSpPr/>
                  <p:nvPr/>
                </p:nvSpPr>
                <p:spPr>
                  <a:xfrm rot="21146453">
                    <a:off x="2204066" y="5003931"/>
                    <a:ext cx="151545" cy="636596"/>
                  </a:xfrm>
                  <a:prstGeom prst="ellipse">
                    <a:avLst/>
                  </a:prstGeom>
                  <a:grpFill/>
                  <a:ln w="3175">
                    <a:solidFill>
                      <a:srgbClr val="FFC000"/>
                    </a:solidFill>
                    <a:prstDash val="soli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</p:grpSp>
      <p:sp>
        <p:nvSpPr>
          <p:cNvPr id="464" name="TextBox 463"/>
          <p:cNvSpPr txBox="1"/>
          <p:nvPr/>
        </p:nvSpPr>
        <p:spPr>
          <a:xfrm>
            <a:off x="467544" y="639852"/>
            <a:ext cx="7477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общего у предметов на каждом  рисунке Вовы? По каким признакам их можно разделить на группы?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5" name="Группа 354"/>
          <p:cNvGrpSpPr/>
          <p:nvPr/>
        </p:nvGrpSpPr>
        <p:grpSpPr>
          <a:xfrm>
            <a:off x="6500826" y="3500438"/>
            <a:ext cx="1967667" cy="1175771"/>
            <a:chOff x="6348749" y="4944975"/>
            <a:chExt cx="1967667" cy="1175771"/>
          </a:xfrm>
        </p:grpSpPr>
        <p:grpSp>
          <p:nvGrpSpPr>
            <p:cNvPr id="463" name="Группа 462"/>
            <p:cNvGrpSpPr/>
            <p:nvPr/>
          </p:nvGrpSpPr>
          <p:grpSpPr>
            <a:xfrm>
              <a:off x="6348749" y="4949065"/>
              <a:ext cx="1967667" cy="1171681"/>
              <a:chOff x="5403236" y="4890943"/>
              <a:chExt cx="2559951" cy="1524367"/>
            </a:xfrm>
          </p:grpSpPr>
          <p:sp>
            <p:nvSpPr>
              <p:cNvPr id="379" name="Овал 378"/>
              <p:cNvSpPr/>
              <p:nvPr/>
            </p:nvSpPr>
            <p:spPr>
              <a:xfrm>
                <a:off x="6151996" y="5310413"/>
                <a:ext cx="1712590" cy="754712"/>
              </a:xfrm>
              <a:prstGeom prst="ellipse">
                <a:avLst/>
              </a:prstGeom>
              <a:solidFill>
                <a:srgbClr val="FF0000"/>
              </a:solidFill>
              <a:ln w="3175">
                <a:prstDash val="solid"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56" name="Группа 355"/>
              <p:cNvGrpSpPr/>
              <p:nvPr/>
            </p:nvGrpSpPr>
            <p:grpSpPr>
              <a:xfrm>
                <a:off x="7490138" y="5035242"/>
                <a:ext cx="473049" cy="592388"/>
                <a:chOff x="6440722" y="4964984"/>
                <a:chExt cx="473049" cy="592388"/>
              </a:xfrm>
            </p:grpSpPr>
            <p:sp>
              <p:nvSpPr>
                <p:cNvPr id="336" name="Овал 335"/>
                <p:cNvSpPr/>
                <p:nvPr/>
              </p:nvSpPr>
              <p:spPr>
                <a:xfrm>
                  <a:off x="6559187" y="5510543"/>
                  <a:ext cx="229529" cy="45719"/>
                </a:xfrm>
                <a:prstGeom prst="ellipse">
                  <a:avLst/>
                </a:prstGeom>
                <a:solidFill>
                  <a:srgbClr val="1DC4FF">
                    <a:alpha val="41961"/>
                  </a:srgbClr>
                </a:solidFill>
                <a:ln w="3175">
                  <a:solidFill>
                    <a:schemeClr val="bg2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4" name="Трапеция 333"/>
                <p:cNvSpPr/>
                <p:nvPr/>
              </p:nvSpPr>
              <p:spPr>
                <a:xfrm rot="10800000">
                  <a:off x="6440722" y="4987844"/>
                  <a:ext cx="473049" cy="544196"/>
                </a:xfrm>
                <a:prstGeom prst="trapezoid">
                  <a:avLst/>
                </a:prstGeom>
                <a:gradFill flip="none" rotWithShape="1">
                  <a:gsLst>
                    <a:gs pos="0">
                      <a:srgbClr val="1DC4FF">
                        <a:tint val="66000"/>
                        <a:satMod val="160000"/>
                      </a:srgbClr>
                    </a:gs>
                    <a:gs pos="50000">
                      <a:srgbClr val="1DC4FF">
                        <a:tint val="44500"/>
                        <a:satMod val="160000"/>
                      </a:srgbClr>
                    </a:gs>
                    <a:gs pos="100000">
                      <a:srgbClr val="1DC4FF">
                        <a:tint val="23500"/>
                        <a:satMod val="160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338" name="Прямая соединительная линия 337"/>
                <p:cNvCxnSpPr/>
                <p:nvPr/>
              </p:nvCxnSpPr>
              <p:spPr>
                <a:xfrm>
                  <a:off x="6516064" y="5084074"/>
                  <a:ext cx="94405" cy="473298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Прямая соединительная линия 338"/>
                <p:cNvCxnSpPr/>
                <p:nvPr/>
              </p:nvCxnSpPr>
              <p:spPr>
                <a:xfrm>
                  <a:off x="6589338" y="5085184"/>
                  <a:ext cx="68279" cy="472188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Прямая соединительная линия 339"/>
                <p:cNvCxnSpPr>
                  <a:endCxn id="336" idx="5"/>
                </p:cNvCxnSpPr>
                <p:nvPr/>
              </p:nvCxnSpPr>
              <p:spPr>
                <a:xfrm flipH="1">
                  <a:off x="6755102" y="5076150"/>
                  <a:ext cx="107080" cy="473417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Прямая соединительная линия 342"/>
                <p:cNvCxnSpPr/>
                <p:nvPr/>
              </p:nvCxnSpPr>
              <p:spPr>
                <a:xfrm flipH="1">
                  <a:off x="6731991" y="5079676"/>
                  <a:ext cx="53542" cy="469891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Прямая соединительная линия 348"/>
                <p:cNvCxnSpPr/>
                <p:nvPr/>
              </p:nvCxnSpPr>
              <p:spPr>
                <a:xfrm flipH="1">
                  <a:off x="6699160" y="5085184"/>
                  <a:ext cx="7451" cy="464383"/>
                </a:xfrm>
                <a:prstGeom prst="line">
                  <a:avLst/>
                </a:prstGeom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2" name="Арка 351"/>
                <p:cNvSpPr/>
                <p:nvPr/>
              </p:nvSpPr>
              <p:spPr>
                <a:xfrm rot="10800000">
                  <a:off x="6460733" y="5044505"/>
                  <a:ext cx="429929" cy="45719"/>
                </a:xfrm>
                <a:prstGeom prst="blockArc">
                  <a:avLst>
                    <a:gd name="adj1" fmla="val 10718487"/>
                    <a:gd name="adj2" fmla="val 7"/>
                    <a:gd name="adj3" fmla="val 18225"/>
                  </a:avLst>
                </a:prstGeom>
                <a:solidFill>
                  <a:srgbClr val="1DC4FF">
                    <a:alpha val="41961"/>
                  </a:srgbClr>
                </a:solidFill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5" name="Овал 334"/>
                <p:cNvSpPr/>
                <p:nvPr/>
              </p:nvSpPr>
              <p:spPr>
                <a:xfrm>
                  <a:off x="6444034" y="4964984"/>
                  <a:ext cx="466423" cy="45719"/>
                </a:xfrm>
                <a:prstGeom prst="ellipse">
                  <a:avLst/>
                </a:prstGeom>
                <a:solidFill>
                  <a:srgbClr val="1DC4FF">
                    <a:alpha val="41961"/>
                  </a:srgbClr>
                </a:solidFill>
                <a:ln w="3175">
                  <a:solidFill>
                    <a:schemeClr val="bg2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81" name="Группа 380"/>
              <p:cNvGrpSpPr/>
              <p:nvPr/>
            </p:nvGrpSpPr>
            <p:grpSpPr>
              <a:xfrm>
                <a:off x="6603406" y="4890943"/>
                <a:ext cx="693578" cy="926485"/>
                <a:chOff x="7236296" y="4853233"/>
                <a:chExt cx="693578" cy="926485"/>
              </a:xfrm>
            </p:grpSpPr>
            <p:grpSp>
              <p:nvGrpSpPr>
                <p:cNvPr id="358" name="Группа 357"/>
                <p:cNvGrpSpPr/>
                <p:nvPr/>
              </p:nvGrpSpPr>
              <p:grpSpPr>
                <a:xfrm>
                  <a:off x="7248173" y="4853233"/>
                  <a:ext cx="506913" cy="591278"/>
                  <a:chOff x="6444034" y="4964984"/>
                  <a:chExt cx="506913" cy="591278"/>
                </a:xfrm>
                <a:gradFill flip="none" rotWithShape="1">
                  <a:gsLst>
                    <a:gs pos="0">
                      <a:srgbClr val="66FFFF">
                        <a:shade val="30000"/>
                        <a:satMod val="115000"/>
                      </a:srgbClr>
                    </a:gs>
                    <a:gs pos="50000">
                      <a:srgbClr val="66FFFF">
                        <a:shade val="67500"/>
                        <a:satMod val="115000"/>
                      </a:srgbClr>
                    </a:gs>
                    <a:gs pos="100000">
                      <a:srgbClr val="66FFFF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</p:grpSpPr>
              <p:sp>
                <p:nvSpPr>
                  <p:cNvPr id="359" name="Овал 358"/>
                  <p:cNvSpPr/>
                  <p:nvPr/>
                </p:nvSpPr>
                <p:spPr>
                  <a:xfrm>
                    <a:off x="6559187" y="5510543"/>
                    <a:ext cx="229529" cy="45719"/>
                  </a:xfrm>
                  <a:prstGeom prst="ellipse">
                    <a:avLst/>
                  </a:prstGeom>
                  <a:grpFill/>
                  <a:ln w="3175">
                    <a:noFill/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60" name="Трапеция 359"/>
                  <p:cNvSpPr/>
                  <p:nvPr/>
                </p:nvSpPr>
                <p:spPr>
                  <a:xfrm rot="10800000">
                    <a:off x="6477897" y="4987844"/>
                    <a:ext cx="473050" cy="396609"/>
                  </a:xfrm>
                  <a:prstGeom prst="trapezoid">
                    <a:avLst/>
                  </a:prstGeom>
                  <a:grpFill/>
                  <a:ln w="12700">
                    <a:noFill/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67" name="Овал 366"/>
                  <p:cNvSpPr/>
                  <p:nvPr/>
                </p:nvSpPr>
                <p:spPr>
                  <a:xfrm>
                    <a:off x="6444034" y="4964984"/>
                    <a:ext cx="466423" cy="45719"/>
                  </a:xfrm>
                  <a:prstGeom prst="ellipse">
                    <a:avLst/>
                  </a:prstGeom>
                  <a:grpFill/>
                  <a:ln w="3175">
                    <a:noFill/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357" name="Овал 356"/>
                <p:cNvSpPr/>
                <p:nvPr/>
              </p:nvSpPr>
              <p:spPr>
                <a:xfrm>
                  <a:off x="7236296" y="5220388"/>
                  <a:ext cx="530746" cy="55933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1DC4FF">
                        <a:shade val="30000"/>
                        <a:satMod val="115000"/>
                      </a:srgbClr>
                    </a:gs>
                    <a:gs pos="50000">
                      <a:srgbClr val="1DC4FF">
                        <a:shade val="67500"/>
                        <a:satMod val="115000"/>
                      </a:srgbClr>
                    </a:gs>
                    <a:gs pos="100000">
                      <a:srgbClr val="1DC4FF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noFill/>
                  <a:prstDash val="soli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9" name="Арка 368"/>
                <p:cNvSpPr/>
                <p:nvPr/>
              </p:nvSpPr>
              <p:spPr>
                <a:xfrm rot="16005295">
                  <a:off x="7324543" y="5173517"/>
                  <a:ext cx="565419" cy="645242"/>
                </a:xfrm>
                <a:prstGeom prst="blockArc">
                  <a:avLst>
                    <a:gd name="adj1" fmla="val 11131363"/>
                    <a:gd name="adj2" fmla="val 19712888"/>
                    <a:gd name="adj3" fmla="val 4430"/>
                  </a:avLst>
                </a:prstGeom>
                <a:solidFill>
                  <a:srgbClr val="0078A2"/>
                </a:solidFill>
                <a:ln w="3175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84" name="Арка 383"/>
              <p:cNvSpPr/>
              <p:nvPr/>
            </p:nvSpPr>
            <p:spPr>
              <a:xfrm rot="14747542">
                <a:off x="6732960" y="5184732"/>
                <a:ext cx="565419" cy="645242"/>
              </a:xfrm>
              <a:prstGeom prst="blockArc">
                <a:avLst>
                  <a:gd name="adj1" fmla="val 12339513"/>
                  <a:gd name="adj2" fmla="val 20624594"/>
                  <a:gd name="adj3" fmla="val 4000"/>
                </a:avLst>
              </a:prstGeom>
              <a:solidFill>
                <a:srgbClr val="0078A2"/>
              </a:solidFill>
              <a:ln w="3175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82" name="Группа 381"/>
              <p:cNvGrpSpPr/>
              <p:nvPr/>
            </p:nvGrpSpPr>
            <p:grpSpPr>
              <a:xfrm>
                <a:off x="7209806" y="5507579"/>
                <a:ext cx="296635" cy="907731"/>
                <a:chOff x="7884385" y="5073058"/>
                <a:chExt cx="296635" cy="907731"/>
              </a:xfrm>
            </p:grpSpPr>
            <p:grpSp>
              <p:nvGrpSpPr>
                <p:cNvPr id="376" name="Группа 375"/>
                <p:cNvGrpSpPr/>
                <p:nvPr/>
              </p:nvGrpSpPr>
              <p:grpSpPr>
                <a:xfrm>
                  <a:off x="7884385" y="5076150"/>
                  <a:ext cx="296635" cy="904639"/>
                  <a:chOff x="7884385" y="5076150"/>
                  <a:chExt cx="296635" cy="904639"/>
                </a:xfrm>
                <a:solidFill>
                  <a:srgbClr val="0078A2">
                    <a:alpha val="92941"/>
                  </a:srgbClr>
                </a:solidFill>
              </p:grpSpPr>
              <p:sp>
                <p:nvSpPr>
                  <p:cNvPr id="374" name="Шестиугольник 373"/>
                  <p:cNvSpPr/>
                  <p:nvPr/>
                </p:nvSpPr>
                <p:spPr>
                  <a:xfrm rot="16200000">
                    <a:off x="7743792" y="5521394"/>
                    <a:ext cx="583080" cy="279707"/>
                  </a:xfrm>
                  <a:prstGeom prst="hexagon">
                    <a:avLst>
                      <a:gd name="adj" fmla="val 35809"/>
                      <a:gd name="vf" fmla="val 115470"/>
                    </a:avLst>
                  </a:prstGeom>
                  <a:solidFill>
                    <a:srgbClr val="1DC4FF"/>
                  </a:solidFill>
                  <a:ln>
                    <a:noFill/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75" name="Овал 374"/>
                  <p:cNvSpPr/>
                  <p:nvPr/>
                </p:nvSpPr>
                <p:spPr>
                  <a:xfrm>
                    <a:off x="7884385" y="5796657"/>
                    <a:ext cx="296635" cy="184132"/>
                  </a:xfrm>
                  <a:prstGeom prst="ellipse">
                    <a:avLst/>
                  </a:prstGeom>
                  <a:solidFill>
                    <a:srgbClr val="1DC4FF"/>
                  </a:solidFill>
                  <a:ln>
                    <a:noFill/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72" name="Цилиндр 371"/>
                  <p:cNvSpPr/>
                  <p:nvPr/>
                </p:nvSpPr>
                <p:spPr>
                  <a:xfrm>
                    <a:off x="7971146" y="5076150"/>
                    <a:ext cx="128373" cy="368361"/>
                  </a:xfrm>
                  <a:prstGeom prst="can">
                    <a:avLst/>
                  </a:prstGeom>
                  <a:gradFill flip="none" rotWithShape="1">
                    <a:gsLst>
                      <a:gs pos="0">
                        <a:srgbClr val="1DC4FF">
                          <a:shade val="30000"/>
                          <a:satMod val="115000"/>
                        </a:srgbClr>
                      </a:gs>
                      <a:gs pos="50000">
                        <a:srgbClr val="1DC4FF">
                          <a:shade val="67500"/>
                          <a:satMod val="115000"/>
                        </a:srgbClr>
                      </a:gs>
                      <a:gs pos="100000">
                        <a:srgbClr val="1DC4FF">
                          <a:shade val="100000"/>
                          <a:satMod val="115000"/>
                        </a:srgbClr>
                      </a:gs>
                    </a:gsLst>
                    <a:lin ang="8100000" scaled="1"/>
                    <a:tileRect/>
                  </a:gradFill>
                  <a:ln>
                    <a:noFill/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377" name="Цилиндр 376"/>
                <p:cNvSpPr/>
                <p:nvPr/>
              </p:nvSpPr>
              <p:spPr>
                <a:xfrm>
                  <a:off x="7971146" y="5073058"/>
                  <a:ext cx="128373" cy="115459"/>
                </a:xfrm>
                <a:prstGeom prst="can">
                  <a:avLst/>
                </a:prstGeom>
                <a:solidFill>
                  <a:schemeClr val="accent1">
                    <a:lumMod val="75000"/>
                  </a:schemeClr>
                </a:solidFill>
                <a:ln w="3175"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8" name="Блок-схема: сохраненные данные 377"/>
                <p:cNvSpPr/>
                <p:nvPr/>
              </p:nvSpPr>
              <p:spPr>
                <a:xfrm rot="16200000">
                  <a:off x="7936307" y="5521224"/>
                  <a:ext cx="243199" cy="224853"/>
                </a:xfrm>
                <a:prstGeom prst="flowChartOnlineStorage">
                  <a:avLst/>
                </a:prstGeom>
                <a:solidFill>
                  <a:srgbClr val="0078A2"/>
                </a:solidFill>
                <a:ln w="3175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33" name="Группа 332"/>
              <p:cNvGrpSpPr/>
              <p:nvPr/>
            </p:nvGrpSpPr>
            <p:grpSpPr>
              <a:xfrm>
                <a:off x="5529994" y="5849287"/>
                <a:ext cx="1555025" cy="297822"/>
                <a:chOff x="4394445" y="5557372"/>
                <a:chExt cx="2046277" cy="391908"/>
              </a:xfrm>
            </p:grpSpPr>
            <p:sp>
              <p:nvSpPr>
                <p:cNvPr id="332" name="Овал 331"/>
                <p:cNvSpPr/>
                <p:nvPr/>
              </p:nvSpPr>
              <p:spPr>
                <a:xfrm>
                  <a:off x="4470812" y="5837156"/>
                  <a:ext cx="1070863" cy="1121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331" name="Группа 330"/>
                <p:cNvGrpSpPr/>
                <p:nvPr/>
              </p:nvGrpSpPr>
              <p:grpSpPr>
                <a:xfrm>
                  <a:off x="4394445" y="5557372"/>
                  <a:ext cx="2046277" cy="323234"/>
                  <a:chOff x="4394445" y="5557372"/>
                  <a:chExt cx="2046277" cy="323234"/>
                </a:xfrm>
              </p:grpSpPr>
              <p:sp>
                <p:nvSpPr>
                  <p:cNvPr id="325" name="Трапеция 324"/>
                  <p:cNvSpPr/>
                  <p:nvPr/>
                </p:nvSpPr>
                <p:spPr>
                  <a:xfrm rot="10800000">
                    <a:off x="4404453" y="5627324"/>
                    <a:ext cx="1205171" cy="253282"/>
                  </a:xfrm>
                  <a:prstGeom prst="trapezoid">
                    <a:avLst/>
                  </a:prstGeom>
                  <a:gradFill flip="none" rotWithShape="1">
                    <a:gsLst>
                      <a:gs pos="0">
                        <a:srgbClr val="FF0000">
                          <a:shade val="30000"/>
                          <a:satMod val="115000"/>
                        </a:srgbClr>
                      </a:gs>
                      <a:gs pos="50000">
                        <a:srgbClr val="FF0000">
                          <a:shade val="67500"/>
                          <a:satMod val="115000"/>
                        </a:srgbClr>
                      </a:gs>
                      <a:gs pos="100000">
                        <a:srgbClr val="FF0000">
                          <a:shade val="100000"/>
                          <a:satMod val="115000"/>
                        </a:srgbClr>
                      </a:gs>
                    </a:gsLst>
                    <a:lin ang="2700000" scaled="1"/>
                    <a:tileRect/>
                  </a:gradFill>
                  <a:ln>
                    <a:noFill/>
                    <a:prstDash val="soli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28" name="Овал 327"/>
                  <p:cNvSpPr/>
                  <p:nvPr/>
                </p:nvSpPr>
                <p:spPr>
                  <a:xfrm>
                    <a:off x="4394445" y="5557372"/>
                    <a:ext cx="1211955" cy="152558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29" name="Скругленный прямоугольник 328"/>
                  <p:cNvSpPr/>
                  <p:nvPr/>
                </p:nvSpPr>
                <p:spPr>
                  <a:xfrm>
                    <a:off x="5541675" y="5661248"/>
                    <a:ext cx="851911" cy="88070"/>
                  </a:xfrm>
                  <a:prstGeom prst="roundRect">
                    <a:avLst/>
                  </a:prstGeom>
                  <a:solidFill>
                    <a:schemeClr val="tx1"/>
                  </a:solidFill>
                  <a:ln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0" name="Овал 329"/>
                  <p:cNvSpPr/>
                  <p:nvPr/>
                </p:nvSpPr>
                <p:spPr>
                  <a:xfrm>
                    <a:off x="5816182" y="5612100"/>
                    <a:ext cx="624540" cy="167879"/>
                  </a:xfrm>
                  <a:prstGeom prst="ellipse">
                    <a:avLst/>
                  </a:prstGeom>
                  <a:solidFill>
                    <a:srgbClr val="CC5134"/>
                  </a:solidFill>
                  <a:ln>
                    <a:noFill/>
                    <a:prstDash val="soli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324" name="Группа 323"/>
              <p:cNvGrpSpPr/>
              <p:nvPr/>
            </p:nvGrpSpPr>
            <p:grpSpPr>
              <a:xfrm>
                <a:off x="5403236" y="4992346"/>
                <a:ext cx="1151476" cy="675708"/>
                <a:chOff x="2400439" y="5301208"/>
                <a:chExt cx="1349800" cy="792088"/>
              </a:xfrm>
              <a:gradFill flip="none" rotWithShape="1">
                <a:gsLst>
                  <a:gs pos="0">
                    <a:srgbClr val="2F961A">
                      <a:shade val="30000"/>
                      <a:satMod val="115000"/>
                    </a:srgbClr>
                  </a:gs>
                  <a:gs pos="50000">
                    <a:srgbClr val="2F961A">
                      <a:shade val="67500"/>
                      <a:satMod val="115000"/>
                    </a:srgbClr>
                  </a:gs>
                  <a:gs pos="100000">
                    <a:srgbClr val="2F961A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p:grpSpPr>
            <p:sp>
              <p:nvSpPr>
                <p:cNvPr id="321" name="Цилиндр 320"/>
                <p:cNvSpPr/>
                <p:nvPr/>
              </p:nvSpPr>
              <p:spPr>
                <a:xfrm>
                  <a:off x="2526688" y="5301208"/>
                  <a:ext cx="1111005" cy="792088"/>
                </a:xfrm>
                <a:prstGeom prst="can">
                  <a:avLst/>
                </a:prstGeom>
                <a:grpFill/>
                <a:ln>
                  <a:solidFill>
                    <a:srgbClr val="2F961A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2" name="Арка 321"/>
                <p:cNvSpPr/>
                <p:nvPr/>
              </p:nvSpPr>
              <p:spPr>
                <a:xfrm rot="16695932" flipV="1">
                  <a:off x="3358160" y="5360121"/>
                  <a:ext cx="301585" cy="482573"/>
                </a:xfrm>
                <a:prstGeom prst="blockArc">
                  <a:avLst>
                    <a:gd name="adj1" fmla="val 12643871"/>
                    <a:gd name="adj2" fmla="val 19580822"/>
                    <a:gd name="adj3" fmla="val 14240"/>
                  </a:avLst>
                </a:prstGeom>
                <a:grpFill/>
                <a:ln>
                  <a:solidFill>
                    <a:srgbClr val="2F961A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3" name="Арка 322"/>
                <p:cNvSpPr/>
                <p:nvPr/>
              </p:nvSpPr>
              <p:spPr>
                <a:xfrm rot="6330755" flipV="1">
                  <a:off x="2490933" y="5386038"/>
                  <a:ext cx="301585" cy="482573"/>
                </a:xfrm>
                <a:prstGeom prst="blockArc">
                  <a:avLst>
                    <a:gd name="adj1" fmla="val 12643871"/>
                    <a:gd name="adj2" fmla="val 19580822"/>
                    <a:gd name="adj3" fmla="val 14240"/>
                  </a:avLst>
                </a:prstGeom>
                <a:grpFill/>
                <a:ln>
                  <a:solidFill>
                    <a:srgbClr val="2F961A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2" name="Овал 11"/>
            <p:cNvSpPr/>
            <p:nvPr/>
          </p:nvSpPr>
          <p:spPr>
            <a:xfrm>
              <a:off x="6452025" y="5027007"/>
              <a:ext cx="702067" cy="129236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tx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tx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rgbClr val="2F961A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7299420" y="4944975"/>
              <a:ext cx="347128" cy="93343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5427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6632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Признаки предметов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6632"/>
            <a:ext cx="1315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792426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Помоги Вове назвать каждую фигуру на рисунке Кати.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76056" y="2132856"/>
            <a:ext cx="2016224" cy="1152128"/>
          </a:xfrm>
          <a:prstGeom prst="ellipse">
            <a:avLst/>
          </a:prstGeom>
          <a:pattFill prst="dkVert">
            <a:fgClr>
              <a:srgbClr val="000000"/>
            </a:fgClr>
            <a:bgClr>
              <a:schemeClr val="bg1"/>
            </a:bgClr>
          </a:patt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697378" y="2230388"/>
            <a:ext cx="914400" cy="914400"/>
          </a:xfrm>
          <a:prstGeom prst="rect">
            <a:avLst/>
          </a:prstGeom>
          <a:pattFill prst="wdUpDiag">
            <a:fgClr>
              <a:srgbClr val="7030A0"/>
            </a:fgClr>
            <a:bgClr>
              <a:schemeClr val="bg1"/>
            </a:bgClr>
          </a:patt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7204536" y="4760691"/>
            <a:ext cx="1512168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квадрат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83568" y="4760691"/>
            <a:ext cx="1143404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овал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812246" y="4760691"/>
            <a:ext cx="844419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круг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193652" y="4760691"/>
            <a:ext cx="2636064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прямоугольник</a:t>
            </a:r>
            <a:endParaRPr lang="ru-RU" sz="28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959646" y="1981690"/>
            <a:ext cx="1490464" cy="1490464"/>
          </a:xfrm>
          <a:prstGeom prst="ellipse">
            <a:avLst/>
          </a:prstGeom>
          <a:pattFill prst="wdDnDiag">
            <a:fgClr>
              <a:srgbClr val="FFFF00"/>
            </a:fgClr>
            <a:bgClr>
              <a:schemeClr val="bg1"/>
            </a:bgClr>
          </a:patt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916832"/>
            <a:ext cx="1872208" cy="1368152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рямоугольник 164"/>
          <p:cNvSpPr/>
          <p:nvPr/>
        </p:nvSpPr>
        <p:spPr>
          <a:xfrm>
            <a:off x="285720" y="5500702"/>
            <a:ext cx="8572560" cy="9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179512" y="4391393"/>
            <a:ext cx="8821644" cy="45719"/>
          </a:xfrm>
          <a:prstGeom prst="rect">
            <a:avLst/>
          </a:prstGeom>
          <a:solidFill>
            <a:srgbClr val="7030A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406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6632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Признаки предметов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6632"/>
            <a:ext cx="1315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792426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Помоги Вове назвать каждую фигуру на рисунке Кати.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76056" y="2132856"/>
            <a:ext cx="2016224" cy="1152128"/>
          </a:xfrm>
          <a:prstGeom prst="ellipse">
            <a:avLst/>
          </a:prstGeom>
          <a:pattFill prst="dkVert">
            <a:fgClr>
              <a:srgbClr val="000000"/>
            </a:fgClr>
            <a:bgClr>
              <a:schemeClr val="bg1"/>
            </a:bgClr>
          </a:patt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697378" y="2230388"/>
            <a:ext cx="914400" cy="914400"/>
          </a:xfrm>
          <a:prstGeom prst="rect">
            <a:avLst/>
          </a:prstGeom>
          <a:pattFill prst="wdUpDiag">
            <a:fgClr>
              <a:srgbClr val="7030A0"/>
            </a:fgClr>
            <a:bgClr>
              <a:schemeClr val="bg1"/>
            </a:bgClr>
          </a:patt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959646" y="1981690"/>
            <a:ext cx="1490464" cy="1490464"/>
          </a:xfrm>
          <a:prstGeom prst="ellipse">
            <a:avLst/>
          </a:prstGeom>
          <a:pattFill prst="wdDnDiag">
            <a:fgClr>
              <a:srgbClr val="FFFF00"/>
            </a:fgClr>
            <a:bgClr>
              <a:schemeClr val="bg1"/>
            </a:bgClr>
          </a:patt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916832"/>
            <a:ext cx="1872208" cy="1368152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рямоугольник 164"/>
          <p:cNvSpPr/>
          <p:nvPr/>
        </p:nvSpPr>
        <p:spPr>
          <a:xfrm>
            <a:off x="285720" y="5500702"/>
            <a:ext cx="8572560" cy="9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179512" y="4391393"/>
            <a:ext cx="8821644" cy="45719"/>
          </a:xfrm>
          <a:prstGeom prst="rect">
            <a:avLst/>
          </a:prstGeom>
          <a:solidFill>
            <a:srgbClr val="7030A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TextBox 115"/>
          <p:cNvSpPr txBox="1"/>
          <p:nvPr/>
        </p:nvSpPr>
        <p:spPr>
          <a:xfrm>
            <a:off x="7204536" y="4760691"/>
            <a:ext cx="1512168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квадрат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83568" y="4760691"/>
            <a:ext cx="1143404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овал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812246" y="4760691"/>
            <a:ext cx="844419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круг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193652" y="4760691"/>
            <a:ext cx="2636064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прямоугольник</a:t>
            </a:r>
            <a:endParaRPr lang="ru-RU" sz="28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311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-2.83237E-6 L 0.53593 -0.171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-85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9.82659E-7 L 0.03611 -0.17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6" y="-89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23 L -0.45712 -0.177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65" y="-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9.82659E-7 L -0.00035 -0.188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9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  <p:bldP spid="118" grpId="0" animBg="1"/>
      <p:bldP spid="1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403648" y="116632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Признаки предметов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57158" y="2492896"/>
            <a:ext cx="8501122" cy="71438"/>
          </a:xfrm>
          <a:prstGeom prst="line">
            <a:avLst/>
          </a:prstGeom>
          <a:ln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547664" y="2914426"/>
            <a:ext cx="368848" cy="368848"/>
          </a:xfrm>
          <a:prstGeom prst="rect">
            <a:avLst/>
          </a:prstGeom>
          <a:solidFill>
            <a:srgbClr val="FFFF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09748" y="2605399"/>
            <a:ext cx="677875" cy="677875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79512" y="116632"/>
            <a:ext cx="1315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20760" y="1484784"/>
            <a:ext cx="571504" cy="571504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1472" y="1489344"/>
            <a:ext cx="571504" cy="571504"/>
          </a:xfrm>
          <a:prstGeom prst="triangle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285720" y="2060848"/>
            <a:ext cx="8102704" cy="7200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7158" y="639852"/>
            <a:ext cx="7311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можно продолжить ряды?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5720" y="5500702"/>
            <a:ext cx="8572560" cy="9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406879" y="1498614"/>
            <a:ext cx="615465" cy="571504"/>
          </a:xfrm>
          <a:prstGeom prst="ellipse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286248" y="1484784"/>
            <a:ext cx="571504" cy="571504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3275856" y="1484784"/>
            <a:ext cx="571504" cy="571504"/>
          </a:xfrm>
          <a:prstGeom prst="triangle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75856" y="2901053"/>
            <a:ext cx="368848" cy="368848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237941" y="2605399"/>
            <a:ext cx="677875" cy="677875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974920" y="2872221"/>
            <a:ext cx="368848" cy="368848"/>
          </a:xfrm>
          <a:prstGeom prst="rect">
            <a:avLst/>
          </a:prstGeom>
          <a:solidFill>
            <a:srgbClr val="FFFF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038141" y="2563194"/>
            <a:ext cx="677875" cy="677875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560848" y="4437112"/>
            <a:ext cx="571504" cy="571504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611560" y="4441672"/>
            <a:ext cx="571504" cy="571504"/>
          </a:xfrm>
          <a:prstGeom prst="triangle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446967" y="4450942"/>
            <a:ext cx="615465" cy="571504"/>
          </a:xfrm>
          <a:prstGeom prst="ellipse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428256" y="4644328"/>
            <a:ext cx="368848" cy="368848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127320" y="4615496"/>
            <a:ext cx="368848" cy="368848"/>
          </a:xfrm>
          <a:prstGeom prst="rect">
            <a:avLst/>
          </a:prstGeom>
          <a:solidFill>
            <a:srgbClr val="FFFF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190541" y="4306469"/>
            <a:ext cx="677875" cy="677875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63841" y="3334942"/>
            <a:ext cx="8254895" cy="92348"/>
          </a:xfrm>
          <a:prstGeom prst="rect">
            <a:avLst/>
          </a:prstGeom>
          <a:solidFill>
            <a:srgbClr val="7030A0"/>
          </a:solidFill>
          <a:ln w="31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403648" y="116632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Признаки предметов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57158" y="2348880"/>
            <a:ext cx="8501122" cy="71438"/>
          </a:xfrm>
          <a:prstGeom prst="line">
            <a:avLst/>
          </a:prstGeom>
          <a:ln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547664" y="2770410"/>
            <a:ext cx="368848" cy="368848"/>
          </a:xfrm>
          <a:prstGeom prst="rect">
            <a:avLst/>
          </a:prstGeom>
          <a:solidFill>
            <a:srgbClr val="FFFF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09748" y="2461383"/>
            <a:ext cx="677875" cy="677875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79512" y="116632"/>
            <a:ext cx="1315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20760" y="1484784"/>
            <a:ext cx="571504" cy="571504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1472" y="1489344"/>
            <a:ext cx="571504" cy="571504"/>
          </a:xfrm>
          <a:prstGeom prst="triangle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285720" y="2060848"/>
            <a:ext cx="8102704" cy="7200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7158" y="639852"/>
            <a:ext cx="7311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можно продолжить ряды?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5720" y="4581128"/>
            <a:ext cx="85725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в режиме демонстрации навести курсор на нужный предмет до появления ладошки. Кликнуть!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хотите продолжить построение рядов, перейдите на следующий слайд.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406879" y="1498614"/>
            <a:ext cx="615465" cy="571504"/>
          </a:xfrm>
          <a:prstGeom prst="ellipse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283968" y="1484784"/>
            <a:ext cx="571504" cy="571504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3275856" y="1484784"/>
            <a:ext cx="571504" cy="571504"/>
          </a:xfrm>
          <a:prstGeom prst="triangle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75856" y="2757037"/>
            <a:ext cx="368848" cy="368848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237941" y="2461383"/>
            <a:ext cx="677875" cy="677875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974920" y="2728205"/>
            <a:ext cx="368848" cy="368848"/>
          </a:xfrm>
          <a:prstGeom prst="rect">
            <a:avLst/>
          </a:prstGeom>
          <a:solidFill>
            <a:srgbClr val="FFFF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038141" y="2419178"/>
            <a:ext cx="677875" cy="677875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560848" y="3991691"/>
            <a:ext cx="571504" cy="571504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428256" y="4198907"/>
            <a:ext cx="368848" cy="368848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127320" y="4170075"/>
            <a:ext cx="368848" cy="368848"/>
          </a:xfrm>
          <a:prstGeom prst="rect">
            <a:avLst/>
          </a:prstGeom>
          <a:solidFill>
            <a:srgbClr val="FFFF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190541" y="3861048"/>
            <a:ext cx="677875" cy="677875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63841" y="3192636"/>
            <a:ext cx="8254895" cy="92348"/>
          </a:xfrm>
          <a:prstGeom prst="rect">
            <a:avLst/>
          </a:prstGeom>
          <a:solidFill>
            <a:srgbClr val="7030A0"/>
          </a:solidFill>
          <a:ln w="31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611560" y="3996251"/>
            <a:ext cx="571504" cy="571504"/>
          </a:xfrm>
          <a:prstGeom prst="triangle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446967" y="4005521"/>
            <a:ext cx="615465" cy="571504"/>
          </a:xfrm>
          <a:prstGeom prst="ellipse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348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6.93642E-7 L 0.16216 -0.206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8" y="-103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36633E-6 L 0.30902 -0.3667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51" y="-183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35" grpId="0" animBg="1"/>
      <p:bldP spid="36" grpId="0" animBg="1"/>
      <p:bldP spid="32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 flipV="1">
            <a:off x="357158" y="2348880"/>
            <a:ext cx="8501122" cy="71438"/>
          </a:xfrm>
          <a:prstGeom prst="line">
            <a:avLst/>
          </a:prstGeom>
          <a:ln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547664" y="2770410"/>
            <a:ext cx="368848" cy="368848"/>
          </a:xfrm>
          <a:prstGeom prst="rect">
            <a:avLst/>
          </a:prstGeom>
          <a:solidFill>
            <a:srgbClr val="FFFF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09748" y="2461383"/>
            <a:ext cx="677875" cy="677875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520760" y="1484784"/>
            <a:ext cx="571504" cy="571504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1472" y="1489344"/>
            <a:ext cx="571504" cy="571504"/>
          </a:xfrm>
          <a:prstGeom prst="triangle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285720" y="2060848"/>
            <a:ext cx="8102704" cy="7200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2406879" y="1498614"/>
            <a:ext cx="615465" cy="571504"/>
          </a:xfrm>
          <a:prstGeom prst="ellipse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283968" y="1484784"/>
            <a:ext cx="571504" cy="571504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3275856" y="1484784"/>
            <a:ext cx="571504" cy="571504"/>
          </a:xfrm>
          <a:prstGeom prst="triangle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75856" y="2757037"/>
            <a:ext cx="368848" cy="368848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237941" y="2461383"/>
            <a:ext cx="677875" cy="677875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974920" y="2728205"/>
            <a:ext cx="368848" cy="368848"/>
          </a:xfrm>
          <a:prstGeom prst="rect">
            <a:avLst/>
          </a:prstGeom>
          <a:solidFill>
            <a:srgbClr val="FFFF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038141" y="2419178"/>
            <a:ext cx="677875" cy="677875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694325" y="2441067"/>
            <a:ext cx="677875" cy="677875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63841" y="3192636"/>
            <a:ext cx="8254895" cy="92348"/>
          </a:xfrm>
          <a:prstGeom prst="rect">
            <a:avLst/>
          </a:prstGeom>
          <a:solidFill>
            <a:srgbClr val="7030A0"/>
          </a:solidFill>
          <a:ln w="31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116632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Признаки предметов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632"/>
            <a:ext cx="1315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7158" y="639852"/>
            <a:ext cx="7311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можно продолжить ряды?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5720" y="4581128"/>
            <a:ext cx="8572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в режиме демонстрации навести курсор на нужный предмет до появления ладошки. Кликнуть!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560848" y="3991691"/>
            <a:ext cx="571504" cy="571504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5252679" y="1484784"/>
            <a:ext cx="615465" cy="571504"/>
          </a:xfrm>
          <a:prstGeom prst="ellipse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428256" y="4198907"/>
            <a:ext cx="368848" cy="368848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127320" y="4170075"/>
            <a:ext cx="368848" cy="368848"/>
          </a:xfrm>
          <a:prstGeom prst="rect">
            <a:avLst/>
          </a:prstGeom>
          <a:solidFill>
            <a:srgbClr val="FFFF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611560" y="3996251"/>
            <a:ext cx="571504" cy="571504"/>
          </a:xfrm>
          <a:prstGeom prst="triangle">
            <a:avLst/>
          </a:prstGeom>
          <a:solidFill>
            <a:srgbClr val="FF00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109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8.60315E-7 L 0.35694 -0.2125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47" y="-106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0.63021 -0.3763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0" y="-1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35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3505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1870</TotalTime>
  <Words>334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84</cp:revision>
  <dcterms:created xsi:type="dcterms:W3CDTF">2010-09-08T15:30:49Z</dcterms:created>
  <dcterms:modified xsi:type="dcterms:W3CDTF">2012-09-06T00:44:12Z</dcterms:modified>
</cp:coreProperties>
</file>