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8" r:id="rId3"/>
    <p:sldId id="266" r:id="rId4"/>
    <p:sldId id="267" r:id="rId5"/>
    <p:sldId id="271" r:id="rId6"/>
    <p:sldId id="269" r:id="rId7"/>
    <p:sldId id="270" r:id="rId8"/>
    <p:sldId id="272" r:id="rId9"/>
    <p:sldId id="273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1" autoAdjust="0"/>
    <p:restoredTop sz="94587" autoAdjust="0"/>
  </p:normalViewPr>
  <p:slideViewPr>
    <p:cSldViewPr>
      <p:cViewPr>
        <p:scale>
          <a:sx n="33" d="100"/>
          <a:sy n="33" d="100"/>
        </p:scale>
        <p:origin x="-1878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25983-0B84-418A-9A47-BC522DB94BD9}" type="datetimeFigureOut">
              <a:rPr lang="ru-RU"/>
              <a:pPr>
                <a:defRPr/>
              </a:pPr>
              <a:t>24.09.2012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CB999-1E42-48CC-8401-D7D3F3E02C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802E1-130E-4E5D-A637-D9E7AC5C8D22}" type="datetimeFigureOut">
              <a:rPr lang="ru-RU"/>
              <a:pPr>
                <a:defRPr/>
              </a:pPr>
              <a:t>24.09.2012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5C4C9-7D4C-4D01-855A-EDE02C55F7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07576-8647-41AC-B635-FD4A3CA6CE58}" type="datetimeFigureOut">
              <a:rPr lang="ru-RU"/>
              <a:pPr>
                <a:defRPr/>
              </a:pPr>
              <a:t>24.09.2012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48B36-C3A3-48B0-85C9-CB0533F490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29C6D-6FCB-49C3-AD69-1F5D06C528AA}" type="datetimeFigureOut">
              <a:rPr lang="ru-RU"/>
              <a:pPr>
                <a:defRPr/>
              </a:pPr>
              <a:t>24.09.2012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FD978-7A5C-4801-BB80-8ED43F80B1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76530-585B-4826-9681-35CF701B3069}" type="datetimeFigureOut">
              <a:rPr lang="ru-RU"/>
              <a:pPr>
                <a:defRPr/>
              </a:pPr>
              <a:t>24.09.2012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6EF4A-5C51-4EBE-A1F6-184CF053BB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68D57-A2CB-4C2D-94F0-0BE3F3ACB39D}" type="datetimeFigureOut">
              <a:rPr lang="ru-RU"/>
              <a:pPr>
                <a:defRPr/>
              </a:pPr>
              <a:t>24.09.2012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AFD5F-370E-478E-BA99-C091D0A734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A1865-84A6-4447-A904-33BFD49D410C}" type="datetimeFigureOut">
              <a:rPr lang="ru-RU"/>
              <a:pPr>
                <a:defRPr/>
              </a:pPr>
              <a:t>24.09.2012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D6A6A-FDC6-4706-A41C-D5ADE79B95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61088-3BBA-4CAC-B90C-20BCE0BD106B}" type="datetimeFigureOut">
              <a:rPr lang="ru-RU"/>
              <a:pPr>
                <a:defRPr/>
              </a:pPr>
              <a:t>24.09.2012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3F2EF-A040-4BDE-9C7C-510308896B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D6C0E-6A19-43A2-A76A-52CDB05841AE}" type="datetimeFigureOut">
              <a:rPr lang="ru-RU"/>
              <a:pPr>
                <a:defRPr/>
              </a:pPr>
              <a:t>24.09.2012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B5446-EA7B-4A1D-8D6B-150BD32F8D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9EF61-0419-401F-9961-6F558A6B03C2}" type="datetimeFigureOut">
              <a:rPr lang="ru-RU"/>
              <a:pPr>
                <a:defRPr/>
              </a:pPr>
              <a:t>24.09.2012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1C041-9368-46F5-9E58-1B246DAB71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2DFBE-B142-424D-BAC0-5D4473201F6F}" type="datetimeFigureOut">
              <a:rPr lang="ru-RU"/>
              <a:pPr>
                <a:defRPr/>
              </a:pPr>
              <a:t>24.09.2012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5617E-07F7-4E6D-B45C-E17BB743E3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471BCDC-4D40-47E1-B283-CE3CF99AAF5B}" type="datetimeFigureOut">
              <a:rPr lang="ru-RU"/>
              <a:pPr>
                <a:defRPr/>
              </a:pPr>
              <a:t>24.09.2012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A404C7C-66BB-44D7-A6DC-02110928FA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ann-pages.narod.ru/cl77.gif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ann-pages.narod.ru/cl77.gif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ann-pages.narod.ru/cl77.gif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jpeg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 descr="006 -лес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00232" y="0"/>
            <a:ext cx="5572143" cy="592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Рисунок3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643570" y="0"/>
            <a:ext cx="2571768" cy="5755841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076" name="Рисунок 3" descr="i 1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249652"/>
            <a:ext cx="1928794" cy="2398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Рисунок 4" descr="i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86125" y="4143375"/>
            <a:ext cx="1571625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i 2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7215206" y="4786322"/>
            <a:ext cx="1928794" cy="185737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079" name="TextBox 6"/>
          <p:cNvSpPr txBox="1">
            <a:spLocks noChangeArrowheads="1"/>
          </p:cNvSpPr>
          <p:nvPr/>
        </p:nvSpPr>
        <p:spPr bwMode="auto">
          <a:xfrm>
            <a:off x="0" y="3714750"/>
            <a:ext cx="80803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>
                <a:solidFill>
                  <a:srgbClr val="C000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3080" name="TextBox 7"/>
          <p:cNvSpPr txBox="1">
            <a:spLocks noChangeArrowheads="1"/>
          </p:cNvSpPr>
          <p:nvPr/>
        </p:nvSpPr>
        <p:spPr bwMode="auto">
          <a:xfrm>
            <a:off x="3214688" y="3714750"/>
            <a:ext cx="931862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1500">
                <a:solidFill>
                  <a:srgbClr val="FFFF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3081" name="TextBox 8"/>
          <p:cNvSpPr txBox="1">
            <a:spLocks noChangeArrowheads="1"/>
          </p:cNvSpPr>
          <p:nvPr/>
        </p:nvSpPr>
        <p:spPr bwMode="auto">
          <a:xfrm>
            <a:off x="8212138" y="4000500"/>
            <a:ext cx="931862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1500">
                <a:solidFill>
                  <a:srgbClr val="FFFF00"/>
                </a:solidFill>
                <a:latin typeface="Calibri" pitchFamily="34" charset="0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 descr="251_102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56823" y="1214422"/>
            <a:ext cx="6087012" cy="4751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Кольцо 2"/>
          <p:cNvSpPr/>
          <p:nvPr/>
        </p:nvSpPr>
        <p:spPr>
          <a:xfrm>
            <a:off x="214313" y="571500"/>
            <a:ext cx="2428875" cy="2786063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214313" y="0"/>
            <a:ext cx="815975" cy="37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3900">
                <a:solidFill>
                  <a:srgbClr val="FFFF00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4101" name="Прямоугольник 4"/>
          <p:cNvSpPr>
            <a:spLocks noChangeArrowheads="1"/>
          </p:cNvSpPr>
          <p:nvPr/>
        </p:nvSpPr>
        <p:spPr bwMode="auto">
          <a:xfrm>
            <a:off x="1428750" y="0"/>
            <a:ext cx="958850" cy="37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3900">
                <a:solidFill>
                  <a:srgbClr val="FFFF00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4102" name="Прямоугольник 5"/>
          <p:cNvSpPr>
            <a:spLocks noChangeArrowheads="1"/>
          </p:cNvSpPr>
          <p:nvPr/>
        </p:nvSpPr>
        <p:spPr bwMode="auto">
          <a:xfrm>
            <a:off x="1714500" y="-1500188"/>
            <a:ext cx="1114425" cy="4508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700">
                <a:solidFill>
                  <a:srgbClr val="FFFF00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4103" name="Прямоугольник 6"/>
          <p:cNvSpPr>
            <a:spLocks noChangeArrowheads="1"/>
          </p:cNvSpPr>
          <p:nvPr/>
        </p:nvSpPr>
        <p:spPr bwMode="auto">
          <a:xfrm>
            <a:off x="0" y="-1285875"/>
            <a:ext cx="1114425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700">
                <a:solidFill>
                  <a:srgbClr val="FFFF00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4104" name="Прямоугольник 7"/>
          <p:cNvSpPr>
            <a:spLocks noChangeArrowheads="1"/>
          </p:cNvSpPr>
          <p:nvPr/>
        </p:nvSpPr>
        <p:spPr bwMode="auto">
          <a:xfrm>
            <a:off x="928688" y="-1884363"/>
            <a:ext cx="958850" cy="376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3900">
                <a:solidFill>
                  <a:srgbClr val="FFFF00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2" name="Tree"/>
          <p:cNvSpPr>
            <a:spLocks noEditPoints="1" noChangeArrowheads="1"/>
          </p:cNvSpPr>
          <p:nvPr/>
        </p:nvSpPr>
        <p:spPr bwMode="auto">
          <a:xfrm>
            <a:off x="1000125" y="3643313"/>
            <a:ext cx="1809750" cy="1809750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0" name="Tree"/>
          <p:cNvSpPr>
            <a:spLocks noEditPoints="1" noChangeArrowheads="1"/>
          </p:cNvSpPr>
          <p:nvPr/>
        </p:nvSpPr>
        <p:spPr bwMode="auto">
          <a:xfrm>
            <a:off x="285750" y="4786313"/>
            <a:ext cx="1809750" cy="1809750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1" name="Tree"/>
          <p:cNvSpPr>
            <a:spLocks noEditPoints="1" noChangeArrowheads="1"/>
          </p:cNvSpPr>
          <p:nvPr/>
        </p:nvSpPr>
        <p:spPr bwMode="auto">
          <a:xfrm>
            <a:off x="2357438" y="4714875"/>
            <a:ext cx="1809750" cy="1809750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2" name="Tree"/>
          <p:cNvSpPr>
            <a:spLocks noEditPoints="1" noChangeArrowheads="1"/>
          </p:cNvSpPr>
          <p:nvPr/>
        </p:nvSpPr>
        <p:spPr bwMode="auto">
          <a:xfrm>
            <a:off x="4143375" y="3857625"/>
            <a:ext cx="1809750" cy="1809750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3" name="Tree"/>
          <p:cNvSpPr>
            <a:spLocks noEditPoints="1" noChangeArrowheads="1"/>
          </p:cNvSpPr>
          <p:nvPr/>
        </p:nvSpPr>
        <p:spPr bwMode="auto">
          <a:xfrm>
            <a:off x="5286375" y="4643438"/>
            <a:ext cx="1809750" cy="1809750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4" name="Tree"/>
          <p:cNvSpPr>
            <a:spLocks noEditPoints="1" noChangeArrowheads="1"/>
          </p:cNvSpPr>
          <p:nvPr/>
        </p:nvSpPr>
        <p:spPr bwMode="auto">
          <a:xfrm>
            <a:off x="6500813" y="3857625"/>
            <a:ext cx="1809750" cy="1809750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pic>
        <p:nvPicPr>
          <p:cNvPr id="4111" name="Picture 3" descr="C:\Program Files\Microsoft Office\MEDIA\CAGCAT10\j0304933.wm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6125" y="4429125"/>
            <a:ext cx="1462088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2" name="Picture 4" descr="C:\Program Files\Microsoft Office\MEDIA\CAGCAT10\j0304933.wm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00875" y="5214938"/>
            <a:ext cx="1604963" cy="138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Picture 5" descr="C:\Program Files\Microsoft Office\MEDIA\CAGCAT10\j0304933.wm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71938" y="5500688"/>
            <a:ext cx="1462087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4" name="Picture 6" descr="C:\Program Files\Microsoft Office\MEDIA\CAGCAT10\j0304933.wm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85875" y="5429250"/>
            <a:ext cx="1500188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5" name="Picture 8" descr="C:\Program Files\Microsoft Office\MEDIA\CAGCAT10\j0281904.wm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375" y="2000250"/>
            <a:ext cx="1825625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6" name="Picture 9" descr="C:\Program Files\Microsoft Office\MEDIA\CAGCAT10\j0297707.wm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00375" y="571500"/>
            <a:ext cx="205105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7-конечная звезда 21"/>
          <p:cNvSpPr/>
          <p:nvPr/>
        </p:nvSpPr>
        <p:spPr>
          <a:xfrm>
            <a:off x="6357938" y="714375"/>
            <a:ext cx="914400" cy="914400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7-конечная звезда 22"/>
          <p:cNvSpPr/>
          <p:nvPr/>
        </p:nvSpPr>
        <p:spPr>
          <a:xfrm>
            <a:off x="2000250" y="0"/>
            <a:ext cx="914400" cy="914400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7-конечная звезда 23"/>
          <p:cNvSpPr/>
          <p:nvPr/>
        </p:nvSpPr>
        <p:spPr>
          <a:xfrm>
            <a:off x="2571750" y="3071813"/>
            <a:ext cx="914400" cy="914400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7-конечная звезда 24"/>
          <p:cNvSpPr/>
          <p:nvPr/>
        </p:nvSpPr>
        <p:spPr>
          <a:xfrm>
            <a:off x="5286375" y="214313"/>
            <a:ext cx="914400" cy="914400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7-конечная звезда 25"/>
          <p:cNvSpPr/>
          <p:nvPr/>
        </p:nvSpPr>
        <p:spPr>
          <a:xfrm>
            <a:off x="4071938" y="3000375"/>
            <a:ext cx="914400" cy="914400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7-конечная звезда 26"/>
          <p:cNvSpPr/>
          <p:nvPr/>
        </p:nvSpPr>
        <p:spPr>
          <a:xfrm>
            <a:off x="357188" y="3571875"/>
            <a:ext cx="914400" cy="914400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214414" y="2857496"/>
            <a:ext cx="6280332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ФИЗМИНУТКА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2" descr="Рисунок5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0" y="0"/>
            <a:ext cx="5643590" cy="4232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Картинка 13 из 25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85938" y="2214563"/>
            <a:ext cx="3146425" cy="393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 descr="Рисунок6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500" y="0"/>
            <a:ext cx="6858028" cy="5143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Картинка 13 из 25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85852" y="2925763"/>
            <a:ext cx="3146425" cy="393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857750" y="3286125"/>
            <a:ext cx="3143250" cy="2928938"/>
          </a:xfrm>
          <a:prstGeom prst="rect">
            <a:avLst/>
          </a:prstGeom>
          <a:blipFill>
            <a:blip r:embed="rId5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Волна 4"/>
          <p:cNvSpPr/>
          <p:nvPr/>
        </p:nvSpPr>
        <p:spPr>
          <a:xfrm>
            <a:off x="1357313" y="928688"/>
            <a:ext cx="7358062" cy="1414462"/>
          </a:xfrm>
          <a:prstGeom prst="wave">
            <a:avLst>
              <a:gd name="adj1" fmla="val 20000"/>
              <a:gd name="adj2" fmla="val 188"/>
            </a:avLst>
          </a:prstGeom>
          <a:blipFill>
            <a:blip r:embed="rId6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solidFill>
                  <a:srgbClr val="7030A0"/>
                </a:solidFill>
              </a:rPr>
              <a:t>?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5000625" y="3071813"/>
            <a:ext cx="2714625" cy="15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1" name="TextBox 9"/>
          <p:cNvSpPr txBox="1">
            <a:spLocks noChangeArrowheads="1"/>
          </p:cNvSpPr>
          <p:nvPr/>
        </p:nvSpPr>
        <p:spPr bwMode="auto">
          <a:xfrm>
            <a:off x="5715000" y="2500313"/>
            <a:ext cx="12652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7030A0"/>
                </a:solidFill>
                <a:latin typeface="Calibri" pitchFamily="34" charset="0"/>
              </a:rPr>
              <a:t>20 см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 descr="57277946_kaschey_1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29905" y="857250"/>
            <a:ext cx="5428283" cy="4071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 descr="i. 8jpg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8" y="571501"/>
            <a:ext cx="5619760" cy="4214821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0" y="0"/>
            <a:ext cx="9144000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 </a:t>
            </a:r>
          </a:p>
          <a:p>
            <a:r>
              <a:rPr lang="ru-RU" sz="3200">
                <a:solidFill>
                  <a:srgbClr val="FFFF00"/>
                </a:solidFill>
                <a:latin typeface="Calibri" pitchFamily="34" charset="0"/>
              </a:rPr>
              <a:t>18 – 10 –Т   20 – 1 – А  7 + 3 – Ь  9 + 5 -  Ж   10 + 6 - Н</a:t>
            </a:r>
          </a:p>
          <a:p>
            <a:r>
              <a:rPr lang="ru-RU" sz="2800">
                <a:solidFill>
                  <a:srgbClr val="FFFF00"/>
                </a:solidFill>
                <a:latin typeface="Calibri" pitchFamily="34" charset="0"/>
              </a:rPr>
              <a:t> </a:t>
            </a:r>
            <a:endParaRPr lang="ru-RU">
              <a:solidFill>
                <a:srgbClr val="FFFF00"/>
              </a:solidFill>
              <a:latin typeface="Calibri" pitchFamily="34" charset="0"/>
            </a:endParaRPr>
          </a:p>
          <a:p>
            <a:r>
              <a:rPr lang="ru-RU">
                <a:solidFill>
                  <a:srgbClr val="FFFF00"/>
                </a:solidFill>
                <a:latin typeface="Calibri" pitchFamily="34" charset="0"/>
              </a:rPr>
              <a:t> </a:t>
            </a:r>
          </a:p>
          <a:p>
            <a:r>
              <a:rPr lang="ru-RU">
                <a:solidFill>
                  <a:srgbClr val="FFFF00"/>
                </a:solidFill>
                <a:latin typeface="Calibri" pitchFamily="34" charset="0"/>
              </a:rPr>
              <a:t> 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500188" y="714375"/>
          <a:ext cx="6096000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623091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FFFF00"/>
                          </a:solidFill>
                        </a:rPr>
                        <a:t>16</a:t>
                      </a:r>
                      <a:endParaRPr lang="ru-RU" sz="36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FFFF00"/>
                          </a:solidFill>
                        </a:rPr>
                        <a:t>19</a:t>
                      </a:r>
                      <a:endParaRPr lang="ru-RU" sz="36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FFFF00"/>
                          </a:solidFill>
                        </a:rPr>
                        <a:t>14</a:t>
                      </a:r>
                      <a:endParaRPr lang="ru-RU" sz="36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FFFF00"/>
                          </a:solidFill>
                        </a:rPr>
                        <a:t>19</a:t>
                      </a:r>
                      <a:endParaRPr lang="ru-RU" sz="36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FFFF00"/>
                          </a:solidFill>
                        </a:rPr>
                        <a:t>8</a:t>
                      </a:r>
                      <a:endParaRPr lang="ru-RU" sz="36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FFFF00"/>
                          </a:solidFill>
                        </a:rPr>
                        <a:t>10</a:t>
                      </a:r>
                      <a:endParaRPr lang="ru-RU" sz="36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623091">
                <a:tc>
                  <a:txBody>
                    <a:bodyPr/>
                    <a:lstStyle/>
                    <a:p>
                      <a:pPr algn="ctr"/>
                      <a:endParaRPr lang="ru-RU" sz="4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14375" y="1785938"/>
            <a:ext cx="8691563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latin typeface="Calibri" pitchFamily="34" charset="0"/>
              </a:rPr>
              <a:t> </a:t>
            </a:r>
          </a:p>
          <a:p>
            <a:r>
              <a:rPr lang="ru-RU" sz="3200" dirty="0">
                <a:solidFill>
                  <a:srgbClr val="FFFF00"/>
                </a:solidFill>
                <a:latin typeface="Calibri" pitchFamily="34" charset="0"/>
              </a:rPr>
              <a:t>18 – 9 – У  8 + 8 – Т   10 + 10 – Ю  7 + 7  - Л               </a:t>
            </a:r>
          </a:p>
          <a:p>
            <a:r>
              <a:rPr lang="ru-RU" sz="3200" dirty="0">
                <a:solidFill>
                  <a:srgbClr val="FFFF00"/>
                </a:solidFill>
                <a:latin typeface="Calibri" pitchFamily="34" charset="0"/>
              </a:rPr>
              <a:t>                   9 + 6 – Ж     14 – 7 - Ё</a:t>
            </a:r>
            <a:endParaRPr lang="ru-RU" sz="2800" dirty="0">
              <a:solidFill>
                <a:srgbClr val="FFFF00"/>
              </a:solidFill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</p:txBody>
      </p:sp>
      <p:sp>
        <p:nvSpPr>
          <p:cNvPr id="8220" name="TextBox 16"/>
          <p:cNvSpPr txBox="1">
            <a:spLocks noChangeArrowheads="1"/>
          </p:cNvSpPr>
          <p:nvPr/>
        </p:nvSpPr>
        <p:spPr bwMode="auto">
          <a:xfrm>
            <a:off x="4143375" y="335756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1428750" y="3000375"/>
          <a:ext cx="6096000" cy="13573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85941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FFFF00"/>
                          </a:solidFill>
                        </a:rPr>
                        <a:t>15</a:t>
                      </a:r>
                      <a:endParaRPr lang="ru-RU" sz="36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FFFF00"/>
                          </a:solidFill>
                        </a:rPr>
                        <a:t>7</a:t>
                      </a:r>
                      <a:endParaRPr lang="ru-RU" sz="36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FFFF00"/>
                          </a:solidFill>
                        </a:rPr>
                        <a:t>14</a:t>
                      </a:r>
                      <a:endParaRPr lang="ru-RU" sz="3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FFFF00"/>
                          </a:solidFill>
                        </a:rPr>
                        <a:t>16</a:t>
                      </a:r>
                      <a:endParaRPr lang="ru-RU" sz="3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FFFF00"/>
                          </a:solidFill>
                        </a:rPr>
                        <a:t>9</a:t>
                      </a:r>
                      <a:endParaRPr lang="ru-RU" sz="3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FFFF00"/>
                          </a:solidFill>
                        </a:rPr>
                        <a:t>20</a:t>
                      </a:r>
                      <a:endParaRPr lang="ru-RU" sz="3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4979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244" name="TextBox 18"/>
          <p:cNvSpPr txBox="1">
            <a:spLocks noChangeArrowheads="1"/>
          </p:cNvSpPr>
          <p:nvPr/>
        </p:nvSpPr>
        <p:spPr bwMode="auto">
          <a:xfrm>
            <a:off x="571500" y="46434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" name="Улыбающееся лицо 19"/>
          <p:cNvSpPr/>
          <p:nvPr/>
        </p:nvSpPr>
        <p:spPr>
          <a:xfrm>
            <a:off x="1143000" y="5286375"/>
            <a:ext cx="1500188" cy="1214438"/>
          </a:xfrm>
          <a:prstGeom prst="smileyFace">
            <a:avLst>
              <a:gd name="adj" fmla="val 23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Улыбающееся лицо 20"/>
          <p:cNvSpPr/>
          <p:nvPr/>
        </p:nvSpPr>
        <p:spPr>
          <a:xfrm>
            <a:off x="3000375" y="5286375"/>
            <a:ext cx="1500188" cy="1214438"/>
          </a:xfrm>
          <a:prstGeom prst="smileyFace">
            <a:avLst>
              <a:gd name="adj" fmla="val 1124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Улыбающееся лицо 21"/>
          <p:cNvSpPr/>
          <p:nvPr/>
        </p:nvSpPr>
        <p:spPr>
          <a:xfrm>
            <a:off x="5000625" y="5286375"/>
            <a:ext cx="1500188" cy="1214438"/>
          </a:xfrm>
          <a:prstGeom prst="smileyFace">
            <a:avLst>
              <a:gd name="adj" fmla="val 112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3" name="Улыбающееся лицо 22"/>
          <p:cNvSpPr/>
          <p:nvPr/>
        </p:nvSpPr>
        <p:spPr>
          <a:xfrm>
            <a:off x="6786563" y="5286375"/>
            <a:ext cx="1500187" cy="1214438"/>
          </a:xfrm>
          <a:prstGeom prst="smileyFace">
            <a:avLst>
              <a:gd name="adj" fmla="val 23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214414" y="928670"/>
            <a:ext cx="6286544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н</a:t>
            </a:r>
            <a:r>
              <a:rPr lang="ru-RU" sz="8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 а ж а  т  </a:t>
            </a:r>
            <a:r>
              <a:rPr lang="ru-RU" sz="8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ь</a:t>
            </a:r>
            <a:endParaRPr lang="ru-RU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500166" y="3643314"/>
            <a:ext cx="618951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Ж   Ё    Л     Т     У    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2" descr="Рисунок5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1"/>
            <a:ext cx="5619309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Рисунок 5" descr="i.3jpg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4438" y="3786188"/>
            <a:ext cx="3643312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14500" y="3857625"/>
          <a:ext cx="4786347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5449"/>
                <a:gridCol w="1595449"/>
                <a:gridCol w="159544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ru-RU" sz="5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solidFill>
                            <a:srgbClr val="FF0000"/>
                          </a:solidFill>
                        </a:rPr>
                        <a:t>*</a:t>
                      </a:r>
                      <a:endParaRPr lang="ru-RU" sz="5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ru-RU" sz="5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rgbClr val="FF0000"/>
                          </a:solidFill>
                        </a:rPr>
                        <a:t>*</a:t>
                      </a:r>
                      <a:endParaRPr lang="ru-RU" sz="4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ru-RU" sz="4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rgbClr val="FF0000"/>
                          </a:solidFill>
                        </a:rPr>
                        <a:t>*</a:t>
                      </a:r>
                      <a:endParaRPr lang="ru-RU" sz="4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ru-RU" sz="4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solidFill>
                            <a:srgbClr val="FF0000"/>
                          </a:solidFill>
                        </a:rPr>
                        <a:t>*</a:t>
                      </a:r>
                      <a:endParaRPr lang="ru-RU" sz="6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solidFill>
                            <a:srgbClr val="FF0000"/>
                          </a:solidFill>
                        </a:rPr>
                        <a:t>*</a:t>
                      </a:r>
                      <a:endParaRPr lang="ru-RU" sz="6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214546" y="4714884"/>
            <a:ext cx="53572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2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857620" y="3786190"/>
            <a:ext cx="53572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8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214942" y="4786322"/>
            <a:ext cx="88678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10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429256" y="5500702"/>
            <a:ext cx="53572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5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857620" y="5429264"/>
            <a:ext cx="53572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 descr="Рисунок7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0688" y="1071563"/>
            <a:ext cx="6191250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ru-RU" sz="1300">
                <a:latin typeface="Calibri" pitchFamily="34" charset="0"/>
                <a:ea typeface="@Arial Unicode MS" charset="-128"/>
                <a:cs typeface="Times New Roman" pitchFamily="18" charset="0"/>
              </a:rPr>
              <a:t> </a:t>
            </a:r>
            <a:endParaRPr lang="ru-RU">
              <a:ea typeface="@Arial Unicode MS" charset="-128"/>
              <a:cs typeface="Times New Roman" pitchFamily="18" charset="0"/>
            </a:endParaRPr>
          </a:p>
        </p:txBody>
      </p:sp>
      <p:pic>
        <p:nvPicPr>
          <p:cNvPr id="5" name="Picture 4" descr="Картинка 13 из 25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00440" y="1143001"/>
            <a:ext cx="3257560" cy="428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Рисунок 1" descr="Рисунок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14612" y="776545"/>
            <a:ext cx="5143513" cy="4652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643438" y="1858963"/>
          <a:ext cx="2571750" cy="3903662"/>
        </p:xfrm>
        <a:graphic>
          <a:graphicData uri="http://schemas.openxmlformats.org/presentationml/2006/ole">
            <p:oleObj spid="_x0000_s1026" name="Image" r:id="rId4" imgW="6057143" imgH="9193651" progId="">
              <p:embed/>
            </p:oleObj>
          </a:graphicData>
        </a:graphic>
      </p:graphicFrame>
      <p:sp>
        <p:nvSpPr>
          <p:cNvPr id="4" name="WordArt 5" descr="SKY"/>
          <p:cNvSpPr>
            <a:spLocks noChangeArrowheads="1" noChangeShapeType="1" noTextEdit="1"/>
          </p:cNvSpPr>
          <p:nvPr/>
        </p:nvSpPr>
        <p:spPr bwMode="auto">
          <a:xfrm>
            <a:off x="2339975" y="908050"/>
            <a:ext cx="6264275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stretch>
                    <a:fillRect/>
                  </a:stretch>
                </a:blipFill>
                <a:effectLst>
                  <a:outerShdw dist="107763" dir="18900000" algn="ctr" rotWithShape="0">
                    <a:srgbClr val="F9E6A1">
                      <a:alpha val="50000"/>
                    </a:srgbClr>
                  </a:outerShdw>
                </a:effectLst>
                <a:latin typeface="Impact"/>
              </a:rPr>
              <a:t>Конец сказки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88913" y="5572125"/>
            <a:ext cx="89550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>
                <a:solidFill>
                  <a:srgbClr val="FFFF00"/>
                </a:solidFill>
                <a:latin typeface="Calibri" pitchFamily="34" charset="0"/>
              </a:rPr>
              <a:t>Они жили долго и счастливо.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</TotalTime>
  <Words>58</Words>
  <Application>Microsoft Office PowerPoint</Application>
  <PresentationFormat>Экран (4:3)</PresentationFormat>
  <Paragraphs>50</Paragraphs>
  <Slides>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@Arial Unicode MS</vt:lpstr>
      <vt:lpstr>Times New Roman</vt:lpstr>
      <vt:lpstr>Тема Office</vt:lpstr>
      <vt:lpstr>Image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Алина</dc:creator>
  <cp:lastModifiedBy>Алина</cp:lastModifiedBy>
  <cp:revision>78</cp:revision>
  <dcterms:created xsi:type="dcterms:W3CDTF">2011-11-27T17:14:01Z</dcterms:created>
  <dcterms:modified xsi:type="dcterms:W3CDTF">2012-09-23T22:43:30Z</dcterms:modified>
</cp:coreProperties>
</file>