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97" autoAdjust="0"/>
    <p:restoredTop sz="94587" autoAdjust="0"/>
  </p:normalViewPr>
  <p:slideViewPr>
    <p:cSldViewPr>
      <p:cViewPr>
        <p:scale>
          <a:sx n="33" d="100"/>
          <a:sy n="33" d="100"/>
        </p:scale>
        <p:origin x="-2040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4462B-35B6-43B1-9E39-1381A2EDEA39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49EA3-255A-42AE-AC85-3635FECBE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1698F-5D07-4CB3-85B0-7F9AE2137FB1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AA46D-07AE-4C73-ABA4-B9F512448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6A220-F558-4B82-A816-95DD733B9F95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E4FAC-0DF9-4F9F-BD66-F9FEA69F6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292CD-7EF3-4C1C-B932-543DED613BFC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C38A-01CB-46B5-B0EF-7FA915ACF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A0A2A-E971-41C6-A436-D811182E35E8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6EE62-3AF9-4611-8809-375B6C8D68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7D8BA-13CF-4D0F-952E-18B234146D1E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CD7FF-E0FF-4BC1-B332-74A9BB617D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F27C5-95D3-461A-AE7E-3BFE5D6E5F97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94300-7BEC-427A-9178-776C541D1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3EC9A-2930-444E-ACF9-3F3381064765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7450B-6959-4CE1-8C2A-428FCE497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26B02-C700-4321-93EC-19A953EBF346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69726-4426-44C9-863C-D8420EEC91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C8290-865B-46CE-893A-4E6C198C8D2A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667D4-D7AE-4201-9301-C857ECC39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722E5-88AC-4E76-8703-276DDE28229E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81EC2-4CB4-4BDA-8A22-CF90F5CF6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D63540-EA1D-4615-83FD-D91FF21ED28E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78A2BE-66D8-4AA1-86B0-9D47028A5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Рисунок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38" y="1143000"/>
            <a:ext cx="5840412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00166" y="428604"/>
            <a:ext cx="635798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Урок 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математики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1643050"/>
            <a:ext cx="2641172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Тема: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8383" y="2967335"/>
            <a:ext cx="8427243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Числа от 20 до 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Рисунок 3" descr="Рисунок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642918"/>
            <a:ext cx="771525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643063" y="2500313"/>
          <a:ext cx="3000375" cy="3983037"/>
        </p:xfrm>
        <a:graphic>
          <a:graphicData uri="http://schemas.openxmlformats.org/presentationml/2006/ole">
            <p:oleObj spid="_x0000_s1026" name="Image" r:id="rId4" imgW="6057143" imgH="919365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 descr="Рисунок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88" y="785813"/>
            <a:ext cx="6858000" cy="507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Рисунок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75" y="357188"/>
            <a:ext cx="685800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063" y="5143500"/>
            <a:ext cx="1120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>
                <a:solidFill>
                  <a:srgbClr val="FFFF00"/>
                </a:solidFill>
                <a:latin typeface="Calibri" pitchFamily="34" charset="0"/>
              </a:rPr>
              <a:t>21</a:t>
            </a:r>
            <a:endParaRPr lang="ru-RU" sz="72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57313" y="5842000"/>
            <a:ext cx="13525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>
                <a:solidFill>
                  <a:srgbClr val="FFFF00"/>
                </a:solidFill>
                <a:latin typeface="Calibri" pitchFamily="34" charset="0"/>
              </a:rPr>
              <a:t>100</a:t>
            </a:r>
            <a:endParaRPr lang="ru-RU" sz="60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43250" y="5749925"/>
            <a:ext cx="10445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>
                <a:solidFill>
                  <a:srgbClr val="FFFF00"/>
                </a:solidFill>
                <a:latin typeface="Calibri" pitchFamily="34" charset="0"/>
              </a:rPr>
              <a:t>50</a:t>
            </a:r>
            <a:endParaRPr lang="ru-RU" sz="66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72000" y="5572125"/>
            <a:ext cx="10445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>
                <a:solidFill>
                  <a:srgbClr val="FFFF00"/>
                </a:solidFill>
                <a:latin typeface="Calibri" pitchFamily="34" charset="0"/>
              </a:rPr>
              <a:t>30</a:t>
            </a:r>
            <a:endParaRPr lang="ru-RU" sz="66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15000" y="5842000"/>
            <a:ext cx="9636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>
                <a:solidFill>
                  <a:srgbClr val="FFFF00"/>
                </a:solidFill>
                <a:latin typeface="Calibri" pitchFamily="34" charset="0"/>
              </a:rPr>
              <a:t>12</a:t>
            </a:r>
            <a:endParaRPr lang="ru-RU" sz="60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58000" y="5500688"/>
            <a:ext cx="6524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>
                <a:solidFill>
                  <a:srgbClr val="FFFF00"/>
                </a:solidFill>
                <a:latin typeface="Calibri" pitchFamily="34" charset="0"/>
              </a:rPr>
              <a:t>8</a:t>
            </a:r>
            <a:endParaRPr lang="ru-RU" sz="72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715250" y="5643563"/>
            <a:ext cx="9636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>
                <a:solidFill>
                  <a:srgbClr val="FFFF00"/>
                </a:solidFill>
                <a:latin typeface="Calibri" pitchFamily="34" charset="0"/>
              </a:rPr>
              <a:t>30</a:t>
            </a:r>
            <a:endParaRPr lang="ru-RU" sz="60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57375" y="357188"/>
            <a:ext cx="57165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FFFF00"/>
                </a:solidFill>
                <a:latin typeface="Calibri" pitchFamily="34" charset="0"/>
              </a:rPr>
              <a:t>Математический диктант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006 -лес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500" y="928688"/>
            <a:ext cx="6167438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1670" y="1857364"/>
            <a:ext cx="264320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18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Тема Office</vt:lpstr>
      <vt:lpstr>Image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Илона</dc:creator>
  <cp:lastModifiedBy>Алина</cp:lastModifiedBy>
  <cp:revision>83</cp:revision>
  <dcterms:created xsi:type="dcterms:W3CDTF">2011-11-27T17:14:01Z</dcterms:created>
  <dcterms:modified xsi:type="dcterms:W3CDTF">2012-09-23T21:59:03Z</dcterms:modified>
</cp:coreProperties>
</file>