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08E4C63-F75B-4004-B36E-4C521A0735AE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74BF5D-ABD3-40D4-B7E9-059E48B875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 rot="21312269">
            <a:off x="1009442" y="1268760"/>
            <a:ext cx="3471277" cy="252028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      </a:t>
            </a:r>
            <a:r>
              <a:rPr lang="ru-RU" sz="3600" dirty="0" smtClean="0"/>
              <a:t>1 вар.</a:t>
            </a:r>
          </a:p>
          <a:p>
            <a:pPr marL="0" indent="0">
              <a:buNone/>
            </a:pPr>
            <a:r>
              <a:rPr lang="ru-RU" sz="3600" b="1" dirty="0" smtClean="0"/>
              <a:t>400 -234</a:t>
            </a:r>
          </a:p>
          <a:p>
            <a:pPr marL="0" indent="0">
              <a:buNone/>
            </a:pPr>
            <a:r>
              <a:rPr lang="ru-RU" sz="3600" b="1" dirty="0" smtClean="0"/>
              <a:t>548 -249</a:t>
            </a:r>
            <a:endParaRPr lang="ru-RU" sz="3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rot="173993">
            <a:off x="4663281" y="1196753"/>
            <a:ext cx="3469242" cy="25922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     </a:t>
            </a:r>
            <a:r>
              <a:rPr lang="ru-RU" sz="3600" dirty="0" smtClean="0"/>
              <a:t>2 вар.</a:t>
            </a:r>
          </a:p>
          <a:p>
            <a:pPr marL="0" indent="0">
              <a:buNone/>
            </a:pPr>
            <a:r>
              <a:rPr lang="ru-RU" sz="3600" b="1" dirty="0" smtClean="0"/>
              <a:t>600-348</a:t>
            </a:r>
          </a:p>
          <a:p>
            <a:pPr marL="0" indent="0">
              <a:buNone/>
            </a:pPr>
            <a:r>
              <a:rPr lang="ru-RU" sz="3600" b="1" dirty="0" smtClean="0"/>
              <a:t>645 -457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021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48 : 8 + 32 - 54 : 9 + 7 </a:t>
            </a:r>
            <a:r>
              <a:rPr lang="ru-RU" sz="3600" b="1" dirty="0" smtClean="0"/>
              <a:t>∙ 8</a:t>
            </a:r>
          </a:p>
          <a:p>
            <a:endParaRPr lang="ru-RU" sz="3600" b="1" dirty="0"/>
          </a:p>
          <a:p>
            <a:r>
              <a:rPr lang="ru-RU" sz="3600" b="1" dirty="0"/>
              <a:t>2. 6 </a:t>
            </a:r>
            <a:r>
              <a:rPr lang="ru-RU" sz="3600" b="1" dirty="0" smtClean="0"/>
              <a:t>∙ </a:t>
            </a:r>
            <a:r>
              <a:rPr lang="ru-RU" sz="3600" b="1" dirty="0"/>
              <a:t>7 </a:t>
            </a:r>
            <a:r>
              <a:rPr lang="ru-RU" sz="3600" b="1" dirty="0" smtClean="0"/>
              <a:t>∙ </a:t>
            </a:r>
            <a:r>
              <a:rPr lang="ru-RU" sz="3600" b="1" dirty="0"/>
              <a:t>2 - 72 : 8 + 2 </a:t>
            </a:r>
            <a:r>
              <a:rPr lang="ru-RU" sz="3600" b="1" dirty="0" smtClean="0"/>
              <a:t>∙ 9</a:t>
            </a:r>
          </a:p>
          <a:p>
            <a:endParaRPr lang="ru-RU" sz="3600" b="1" dirty="0"/>
          </a:p>
          <a:p>
            <a:r>
              <a:rPr lang="ru-RU" sz="3600" b="1" dirty="0"/>
              <a:t>3. 17 + 64 : 8 </a:t>
            </a:r>
            <a:r>
              <a:rPr lang="ru-RU" sz="3600" b="1" dirty="0" smtClean="0"/>
              <a:t>∙4 </a:t>
            </a:r>
            <a:r>
              <a:rPr lang="ru-RU" sz="3600" b="1" dirty="0"/>
              <a:t>- 63 : 7 </a:t>
            </a:r>
            <a:r>
              <a:rPr lang="ru-RU" sz="3600" b="1" dirty="0" smtClean="0"/>
              <a:t>∙ </a:t>
            </a:r>
            <a:r>
              <a:rPr lang="ru-RU" sz="36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984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1.Длина прямоугольника 6см, а ширина- 3см. Найди площадь и периметр этого прямоугольника.</a:t>
            </a:r>
          </a:p>
          <a:p>
            <a:r>
              <a:rPr lang="ru-RU" sz="3600" dirty="0" smtClean="0"/>
              <a:t>    </a:t>
            </a:r>
          </a:p>
          <a:p>
            <a:r>
              <a:rPr lang="ru-RU" sz="3600" dirty="0" smtClean="0"/>
              <a:t>2. Вычисли площадь и периметр квадрата со стороной 8 см.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930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     </a:t>
            </a:r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</a:rPr>
              <a:t>Самостоятельно: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dirty="0" smtClean="0"/>
              <a:t>Длина прямоугольника 12 см, а ширина- 2 см. Найди площадь и периметр этого прямоугольника.</a:t>
            </a:r>
          </a:p>
          <a:p>
            <a:r>
              <a:rPr lang="ru-RU" sz="3600" dirty="0" smtClean="0"/>
              <a:t>    </a:t>
            </a:r>
          </a:p>
          <a:p>
            <a:r>
              <a:rPr lang="ru-RU" sz="3600" dirty="0" smtClean="0"/>
              <a:t>Вычисли площадь и периметр квадрата со стороной 9 см.</a:t>
            </a:r>
          </a:p>
          <a:p>
            <a:pPr marL="571500" indent="-571500">
              <a:buFontTx/>
              <a:buChar char="-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20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1.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Длина 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>прямоугольника 7 см, а ширина – на 3 см меньше. Найди площадь и периметр этого прямоугольника.  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2. </a:t>
            </a:r>
            <a:r>
              <a:rPr lang="ru-RU" sz="3600" dirty="0"/>
              <a:t> </a:t>
            </a:r>
            <a:r>
              <a:rPr lang="ru-RU" sz="3600" dirty="0" smtClean="0"/>
              <a:t> </a:t>
            </a:r>
            <a:r>
              <a:rPr lang="ru-RU" sz="3600" dirty="0">
                <a:solidFill>
                  <a:srgbClr val="0070C0"/>
                </a:solidFill>
              </a:rPr>
              <a:t>Ширина прямоугольника. 3см, а длина - в 4 раза больше. Найди периметр и площадь этого прямоугольника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3200" dirty="0" smtClean="0"/>
              <a:t>3.   </a:t>
            </a:r>
            <a:r>
              <a:rPr lang="ru-RU" sz="3200" dirty="0" smtClean="0">
                <a:solidFill>
                  <a:srgbClr val="7030A0"/>
                </a:solidFill>
              </a:rPr>
              <a:t>Периметр </a:t>
            </a:r>
            <a:r>
              <a:rPr lang="ru-RU" sz="3200" dirty="0">
                <a:solidFill>
                  <a:srgbClr val="7030A0"/>
                </a:solidFill>
              </a:rPr>
              <a:t>квадрата 28см. Чему равна его площадь?</a:t>
            </a:r>
          </a:p>
          <a:p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595006" cy="2952328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           Самостоятельно: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        1 вар.</a:t>
            </a:r>
            <a:br>
              <a:rPr lang="ru-RU" b="1" dirty="0" smtClean="0"/>
            </a:br>
            <a:r>
              <a:rPr lang="ru-RU" b="1" dirty="0" smtClean="0"/>
              <a:t>7 </a:t>
            </a:r>
            <a:r>
              <a:rPr lang="ru-RU" b="1" dirty="0"/>
              <a:t>∙</a:t>
            </a:r>
            <a:r>
              <a:rPr lang="ru-RU" b="1" dirty="0" smtClean="0"/>
              <a:t> </a:t>
            </a:r>
            <a:r>
              <a:rPr lang="ru-RU" b="1" dirty="0"/>
              <a:t>7 - (7 </a:t>
            </a:r>
            <a:r>
              <a:rPr lang="ru-RU" b="1" dirty="0" smtClean="0"/>
              <a:t>∙ </a:t>
            </a:r>
            <a:r>
              <a:rPr lang="ru-RU" b="1" dirty="0"/>
              <a:t>9 - 19) + 6 </a:t>
            </a:r>
            <a:r>
              <a:rPr lang="ru-RU" b="1" dirty="0" smtClean="0"/>
              <a:t>∙ 4</a:t>
            </a:r>
            <a:br>
              <a:rPr lang="ru-RU" b="1" dirty="0" smtClean="0"/>
            </a:br>
            <a:r>
              <a:rPr lang="ru-RU" b="1" dirty="0" smtClean="0"/>
              <a:t>24</a:t>
            </a:r>
            <a:r>
              <a:rPr lang="ru-RU" b="1" dirty="0"/>
              <a:t>. (8 </a:t>
            </a:r>
            <a:r>
              <a:rPr lang="ru-RU" b="1" dirty="0" smtClean="0"/>
              <a:t>∙ </a:t>
            </a:r>
            <a:r>
              <a:rPr lang="ru-RU" b="1" dirty="0"/>
              <a:t>7 - 63 :9): 7 + 6 </a:t>
            </a:r>
            <a:r>
              <a:rPr lang="ru-RU" b="1" dirty="0" smtClean="0"/>
              <a:t>∙ 8</a:t>
            </a:r>
            <a:br>
              <a:rPr lang="ru-RU" b="1" dirty="0" smtClean="0"/>
            </a:br>
            <a:r>
              <a:rPr lang="ru-RU" b="1" dirty="0" smtClean="0"/>
              <a:t>7 </a:t>
            </a:r>
            <a:r>
              <a:rPr lang="ru-RU" b="1" dirty="0" smtClean="0"/>
              <a:t>∙ </a:t>
            </a:r>
            <a:r>
              <a:rPr lang="ru-RU" b="1" dirty="0"/>
              <a:t>(12 - 8) : 2 + 3 </a:t>
            </a:r>
            <a:r>
              <a:rPr lang="ru-RU" b="1" dirty="0" smtClean="0"/>
              <a:t>∙ </a:t>
            </a:r>
            <a:r>
              <a:rPr lang="ru-RU" b="1" dirty="0"/>
              <a:t>8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23723"/>
              </p:ext>
            </p:extLst>
          </p:nvPr>
        </p:nvGraphicFramePr>
        <p:xfrm>
          <a:off x="971599" y="3429000"/>
          <a:ext cx="7632848" cy="3161536"/>
        </p:xfrm>
        <a:graphic>
          <a:graphicData uri="http://schemas.openxmlformats.org/drawingml/2006/table">
            <a:tbl>
              <a:tblPr/>
              <a:tblGrid>
                <a:gridCol w="7632848"/>
              </a:tblGrid>
              <a:tr h="31615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effectLst/>
                        </a:rPr>
                        <a:t>                       2</a:t>
                      </a:r>
                      <a:r>
                        <a:rPr lang="ru-RU" sz="3200" b="1" baseline="0" dirty="0" smtClean="0">
                          <a:effectLst/>
                        </a:rPr>
                        <a:t> вар.</a:t>
                      </a:r>
                      <a:endParaRPr lang="ru-RU" sz="3200" b="1" dirty="0" smtClean="0">
                        <a:effectLst/>
                      </a:endParaRPr>
                    </a:p>
                    <a:p>
                      <a:r>
                        <a:rPr lang="ru-RU" sz="3200" b="1" dirty="0" smtClean="0">
                          <a:effectLst/>
                        </a:rPr>
                        <a:t>33 </a:t>
                      </a:r>
                      <a:r>
                        <a:rPr lang="ru-RU" sz="3200" b="1" dirty="0">
                          <a:effectLst/>
                        </a:rPr>
                        <a:t>+ 29 - (83 - 34) : 7 </a:t>
                      </a:r>
                      <a:r>
                        <a:rPr lang="ru-RU" sz="3200" b="1" dirty="0" smtClean="0">
                          <a:effectLst/>
                        </a:rPr>
                        <a:t>∙3</a:t>
                      </a:r>
                    </a:p>
                    <a:p>
                      <a:r>
                        <a:rPr lang="ru-RU" sz="3200" b="1" dirty="0" smtClean="0">
                          <a:effectLst/>
                        </a:rPr>
                        <a:t>(</a:t>
                      </a:r>
                      <a:r>
                        <a:rPr lang="ru-RU" sz="3200" b="1" dirty="0">
                          <a:effectLst/>
                        </a:rPr>
                        <a:t>37 + </a:t>
                      </a:r>
                      <a:r>
                        <a:rPr lang="ru-RU" sz="3200" b="1" dirty="0" smtClean="0">
                          <a:effectLst/>
                        </a:rPr>
                        <a:t>29 </a:t>
                      </a:r>
                      <a:r>
                        <a:rPr lang="ru-RU" sz="3200" b="1" dirty="0">
                          <a:effectLst/>
                        </a:rPr>
                        <a:t>- 18) : 6 + 35 : </a:t>
                      </a:r>
                      <a:r>
                        <a:rPr lang="ru-RU" sz="3200" b="1" dirty="0" smtClean="0">
                          <a:effectLst/>
                        </a:rPr>
                        <a:t>7 ∙ 5</a:t>
                      </a:r>
                    </a:p>
                    <a:p>
                      <a:r>
                        <a:rPr lang="ru-RU" sz="3200" b="1" dirty="0" smtClean="0">
                          <a:effectLst/>
                        </a:rPr>
                        <a:t>9 </a:t>
                      </a:r>
                      <a:r>
                        <a:rPr lang="ru-RU" sz="3200" b="1" dirty="0" smtClean="0">
                          <a:effectLst/>
                        </a:rPr>
                        <a:t>∙ </a:t>
                      </a:r>
                      <a:r>
                        <a:rPr lang="ru-RU" sz="3200" b="1" dirty="0">
                          <a:effectLst/>
                        </a:rPr>
                        <a:t>(16 - 5) - 54 : 9 </a:t>
                      </a:r>
                      <a:r>
                        <a:rPr lang="ru-RU" sz="3200" b="1" dirty="0" smtClean="0">
                          <a:effectLst/>
                        </a:rPr>
                        <a:t>∙ </a:t>
                      </a:r>
                      <a:r>
                        <a:rPr lang="ru-RU" sz="3200" b="1" dirty="0">
                          <a:effectLst/>
                        </a:rPr>
                        <a:t>8 + 7 </a:t>
                      </a:r>
                      <a:r>
                        <a:rPr lang="ru-RU" sz="3200" b="1" dirty="0" smtClean="0">
                          <a:effectLst/>
                        </a:rPr>
                        <a:t>∙ </a:t>
                      </a:r>
                      <a:r>
                        <a:rPr lang="ru-RU" sz="3200" b="1" dirty="0">
                          <a:effectLst/>
                        </a:rPr>
                        <a:t>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0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51</TotalTime>
  <Words>192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Самостоятельно:                      1 вар. 7 ∙ 7 - (7 ∙ 9 - 19) + 6 ∙ 4 24. (8 ∙ 7 - 63 :9): 7 + 6 ∙ 8 7 ∙ (12 - 8) : 2 + 3 ∙ 8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2012-09-09T14:55:49Z</dcterms:created>
  <dcterms:modified xsi:type="dcterms:W3CDTF">2012-09-09T15:54:03Z</dcterms:modified>
</cp:coreProperties>
</file>