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notesMasterIdLst>
    <p:notesMasterId r:id="rId34"/>
  </p:notesMasterIdLst>
  <p:sldIdLst>
    <p:sldId id="258" r:id="rId2"/>
    <p:sldId id="268" r:id="rId3"/>
    <p:sldId id="269" r:id="rId4"/>
    <p:sldId id="270" r:id="rId5"/>
    <p:sldId id="298" r:id="rId6"/>
    <p:sldId id="271" r:id="rId7"/>
    <p:sldId id="272" r:id="rId8"/>
    <p:sldId id="273" r:id="rId9"/>
    <p:sldId id="299" r:id="rId10"/>
    <p:sldId id="275" r:id="rId11"/>
    <p:sldId id="276" r:id="rId12"/>
    <p:sldId id="277" r:id="rId13"/>
    <p:sldId id="278" r:id="rId14"/>
    <p:sldId id="279" r:id="rId15"/>
    <p:sldId id="280" r:id="rId16"/>
    <p:sldId id="281" r:id="rId17"/>
    <p:sldId id="282" r:id="rId18"/>
    <p:sldId id="283" r:id="rId19"/>
    <p:sldId id="284" r:id="rId20"/>
    <p:sldId id="285" r:id="rId21"/>
    <p:sldId id="286" r:id="rId22"/>
    <p:sldId id="287" r:id="rId23"/>
    <p:sldId id="288" r:id="rId24"/>
    <p:sldId id="289" r:id="rId25"/>
    <p:sldId id="290" r:id="rId26"/>
    <p:sldId id="291" r:id="rId27"/>
    <p:sldId id="292" r:id="rId28"/>
    <p:sldId id="293" r:id="rId29"/>
    <p:sldId id="294" r:id="rId30"/>
    <p:sldId id="295" r:id="rId31"/>
    <p:sldId id="296" r:id="rId32"/>
    <p:sldId id="297" r:id="rId33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0000"/>
    <a:srgbClr val="FFFF00"/>
    <a:srgbClr val="F8F8A6"/>
    <a:srgbClr val="E5F0A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0962" autoAdjust="0"/>
  </p:normalViewPr>
  <p:slideViewPr>
    <p:cSldViewPr>
      <p:cViewPr varScale="1">
        <p:scale>
          <a:sx n="66" d="100"/>
          <a:sy n="66" d="100"/>
        </p:scale>
        <p:origin x="-150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58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BE018AC-633B-4A60-A8B9-BA3E7E2C1A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52245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8800"/>
            <a:ext cx="7772400" cy="17367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2246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3" name="Rectangle 2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846902-D6CA-4C87-B4AD-82176A628B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8BEEA8-C4EF-42DA-947C-8CF6C196E8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578895-6CEA-48FF-A0B6-DAC1004EBB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956B74-BA97-47A1-866B-5DB05FB209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91DE08-F1AF-49E1-89FE-790700E93D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5576A-E776-48AF-BBCB-16B78848BB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7F974C-342A-4C48-AEDB-67B1FFD950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6C2616-D22E-4F9D-B48A-010C54EF0C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3D6AFE-82FC-473B-9E81-108FC27D97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AE8E9D-9F9C-495F-83AB-4A7A5DB56E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2845D3-D76F-4424-93C4-6136F31233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51203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204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205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206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207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208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209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210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211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212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213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214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215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216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217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218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219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220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51221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51222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1223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1224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1225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B5BDF73E-BA17-4773-B6CB-FFCD7EE1A4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3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</p:sldLayoutIdLst>
  <p:transition spd="med">
    <p:random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двумя вырезанными соседними углами 4"/>
          <p:cNvSpPr/>
          <p:nvPr/>
        </p:nvSpPr>
        <p:spPr bwMode="auto">
          <a:xfrm>
            <a:off x="285750" y="428625"/>
            <a:ext cx="8429625" cy="6072188"/>
          </a:xfrm>
          <a:prstGeom prst="snip2SameRect">
            <a:avLst/>
          </a:prstGeom>
          <a:blipFill>
            <a:blip r:embed="rId2" cstate="screen"/>
            <a:tile tx="0" ty="0" sx="100000" sy="100000" flip="none" algn="tl"/>
          </a:blip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ru-RU" sz="6600" dirty="0">
                <a:latin typeface="+mj-lt"/>
              </a:rPr>
              <a:t> </a:t>
            </a:r>
            <a:r>
              <a:rPr lang="ru-RU" sz="6600" dirty="0">
                <a:solidFill>
                  <a:schemeClr val="accent5">
                    <a:lumMod val="25000"/>
                  </a:schemeClr>
                </a:solidFill>
                <a:latin typeface="+mj-lt"/>
              </a:rPr>
              <a:t>О     П    Д   Х    О</a:t>
            </a:r>
          </a:p>
          <a:p>
            <a:pPr>
              <a:defRPr/>
            </a:pPr>
            <a:endParaRPr lang="ru-RU" sz="6600" dirty="0">
              <a:solidFill>
                <a:schemeClr val="accent5">
                  <a:lumMod val="25000"/>
                </a:schemeClr>
              </a:solidFill>
              <a:latin typeface="+mj-lt"/>
            </a:endParaRPr>
          </a:p>
          <a:p>
            <a:pPr>
              <a:defRPr/>
            </a:pPr>
            <a:r>
              <a:rPr lang="ru-RU" sz="6600" dirty="0">
                <a:solidFill>
                  <a:schemeClr val="accent5">
                    <a:lumMod val="25000"/>
                  </a:schemeClr>
                </a:solidFill>
                <a:latin typeface="+mj-lt"/>
              </a:rPr>
              <a:t> Е    С     К     Л     О</a:t>
            </a:r>
          </a:p>
          <a:p>
            <a:pPr>
              <a:defRPr/>
            </a:pPr>
            <a:endParaRPr lang="ru-RU" sz="6600" dirty="0">
              <a:solidFill>
                <a:schemeClr val="accent5">
                  <a:lumMod val="25000"/>
                </a:schemeClr>
              </a:solidFill>
              <a:latin typeface="+mj-lt"/>
            </a:endParaRPr>
          </a:p>
          <a:p>
            <a:pPr>
              <a:defRPr/>
            </a:pPr>
            <a:r>
              <a:rPr lang="ru-RU" sz="6600" dirty="0">
                <a:solidFill>
                  <a:schemeClr val="accent5">
                    <a:lumMod val="25000"/>
                  </a:schemeClr>
                </a:solidFill>
                <a:latin typeface="+mj-lt"/>
              </a:rPr>
              <a:t> Е     Л     С     Ы    Д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463" y="144462"/>
            <a:ext cx="8999537" cy="671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cover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7307" y="144463"/>
            <a:ext cx="8856693" cy="671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462" y="144462"/>
            <a:ext cx="8785255" cy="671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8745" y="144463"/>
            <a:ext cx="8785255" cy="671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8745" y="214290"/>
            <a:ext cx="8499535" cy="6499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0"/>
            <a:ext cx="8785255" cy="671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463" y="144462"/>
            <a:ext cx="8713818" cy="671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462" y="144462"/>
            <a:ext cx="8785255" cy="6499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463" y="144462"/>
            <a:ext cx="8642379" cy="671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wheel spokes="3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463" y="144462"/>
            <a:ext cx="8785255" cy="671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Прямоугольник с двумя вырезанными противолежащими углами 2"/>
          <p:cNvSpPr/>
          <p:nvPr/>
        </p:nvSpPr>
        <p:spPr bwMode="auto">
          <a:xfrm>
            <a:off x="428625" y="285750"/>
            <a:ext cx="8501063" cy="6357938"/>
          </a:xfrm>
          <a:prstGeom prst="snip2DiagRect">
            <a:avLst/>
          </a:prstGeom>
          <a:blipFill>
            <a:blip r:embed="rId2" cstate="screen"/>
            <a:tile tx="0" ty="0" sx="100000" sy="100000" flip="none" algn="tl"/>
          </a:blip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ru-RU" sz="3200" b="1" dirty="0">
                <a:solidFill>
                  <a:schemeClr val="tx2">
                    <a:lumMod val="10000"/>
                  </a:schemeClr>
                </a:solidFill>
                <a:latin typeface="+mn-lt"/>
              </a:rPr>
              <a:t>Лес  ……….                     утро………</a:t>
            </a:r>
          </a:p>
          <a:p>
            <a:pPr>
              <a:defRPr/>
            </a:pPr>
            <a:endParaRPr lang="ru-RU" sz="3200" b="1" dirty="0">
              <a:solidFill>
                <a:schemeClr val="tx2">
                  <a:lumMod val="10000"/>
                </a:schemeClr>
              </a:solidFill>
              <a:latin typeface="+mn-lt"/>
            </a:endParaRPr>
          </a:p>
          <a:p>
            <a:pPr>
              <a:defRPr/>
            </a:pPr>
            <a:r>
              <a:rPr lang="ru-RU" sz="3200" b="1" dirty="0">
                <a:solidFill>
                  <a:schemeClr val="tx2">
                    <a:lumMod val="10000"/>
                  </a:schemeClr>
                </a:solidFill>
                <a:latin typeface="+mn-lt"/>
              </a:rPr>
              <a:t>ель…………                     солнце………</a:t>
            </a:r>
          </a:p>
          <a:p>
            <a:pPr>
              <a:defRPr/>
            </a:pPr>
            <a:endParaRPr lang="ru-RU" sz="3200" b="1" dirty="0">
              <a:solidFill>
                <a:schemeClr val="tx2">
                  <a:lumMod val="10000"/>
                </a:schemeClr>
              </a:solidFill>
              <a:latin typeface="+mn-lt"/>
            </a:endParaRPr>
          </a:p>
          <a:p>
            <a:pPr>
              <a:defRPr/>
            </a:pPr>
            <a:endParaRPr lang="ru-RU" sz="3200" b="1" dirty="0">
              <a:solidFill>
                <a:schemeClr val="tx2">
                  <a:lumMod val="10000"/>
                </a:schemeClr>
              </a:solidFill>
              <a:latin typeface="+mn-lt"/>
            </a:endParaRPr>
          </a:p>
          <a:p>
            <a:pPr>
              <a:defRPr/>
            </a:pPr>
            <a:r>
              <a:rPr lang="ru-RU" sz="3200" b="1" dirty="0">
                <a:solidFill>
                  <a:schemeClr val="tx2">
                    <a:lumMod val="10000"/>
                  </a:schemeClr>
                </a:solidFill>
                <a:latin typeface="+mn-lt"/>
              </a:rPr>
              <a:t>снег…………                   дети…………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462" y="144462"/>
            <a:ext cx="8713817" cy="6499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462" y="144462"/>
            <a:ext cx="2784463" cy="5641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43240" y="285728"/>
            <a:ext cx="5786478" cy="6572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214290"/>
            <a:ext cx="5357850" cy="6643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32" y="0"/>
            <a:ext cx="53578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214290"/>
            <a:ext cx="6215106" cy="6643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214290"/>
            <a:ext cx="5929354" cy="6643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Прямоугольник с двумя вырезанными противолежащими углами 2"/>
          <p:cNvSpPr/>
          <p:nvPr/>
        </p:nvSpPr>
        <p:spPr bwMode="auto">
          <a:xfrm>
            <a:off x="0" y="214313"/>
            <a:ext cx="8715375" cy="6643687"/>
          </a:xfrm>
          <a:prstGeom prst="snip2DiagRect">
            <a:avLst/>
          </a:prstGeom>
          <a:blipFill>
            <a:blip r:embed="rId2" cstate="screen"/>
            <a:tile tx="0" ty="0" sx="100000" sy="100000" flip="none" algn="tl"/>
          </a:blipFill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ru-RU" sz="2800" dirty="0">
                <a:solidFill>
                  <a:schemeClr val="tx2">
                    <a:lumMod val="10000"/>
                  </a:schemeClr>
                </a:solidFill>
              </a:rPr>
              <a:t>Ребята ………в лес на лыжах.  Они ……….. на</a:t>
            </a:r>
          </a:p>
          <a:p>
            <a:pPr>
              <a:defRPr/>
            </a:pPr>
            <a:endParaRPr lang="ru-RU" sz="2800" dirty="0">
              <a:solidFill>
                <a:schemeClr val="tx2">
                  <a:lumMod val="10000"/>
                </a:schemeClr>
              </a:solidFill>
            </a:endParaRPr>
          </a:p>
          <a:p>
            <a:pPr>
              <a:defRPr/>
            </a:pPr>
            <a:r>
              <a:rPr lang="ru-RU" sz="2800" dirty="0">
                <a:solidFill>
                  <a:schemeClr val="tx2">
                    <a:lumMod val="10000"/>
                  </a:schemeClr>
                </a:solidFill>
              </a:rPr>
              <a:t>снегу много следов. Этот след ………. на снегу</a:t>
            </a:r>
          </a:p>
          <a:p>
            <a:pPr>
              <a:defRPr/>
            </a:pPr>
            <a:r>
              <a:rPr lang="ru-RU" sz="2800" dirty="0">
                <a:solidFill>
                  <a:schemeClr val="tx2">
                    <a:lumMod val="10000"/>
                  </a:schemeClr>
                </a:solidFill>
              </a:rPr>
              <a:t>  </a:t>
            </a:r>
          </a:p>
          <a:p>
            <a:pPr>
              <a:defRPr/>
            </a:pPr>
            <a:r>
              <a:rPr lang="ru-RU" sz="2800" dirty="0">
                <a:solidFill>
                  <a:schemeClr val="tx2">
                    <a:lumMod val="10000"/>
                  </a:schemeClr>
                </a:solidFill>
              </a:rPr>
              <a:t>волк.  А этот след………. лиса.   Волк и лиса…..</a:t>
            </a:r>
          </a:p>
          <a:p>
            <a:pPr>
              <a:defRPr/>
            </a:pPr>
            <a:r>
              <a:rPr lang="ru-RU" sz="2800" dirty="0">
                <a:solidFill>
                  <a:schemeClr val="tx2">
                    <a:lumMod val="10000"/>
                  </a:schemeClr>
                </a:solidFill>
              </a:rPr>
              <a:t> </a:t>
            </a:r>
          </a:p>
          <a:p>
            <a:pPr>
              <a:defRPr/>
            </a:pPr>
            <a:r>
              <a:rPr lang="ru-RU" sz="2800" dirty="0">
                <a:solidFill>
                  <a:schemeClr val="tx2">
                    <a:lumMod val="10000"/>
                  </a:schemeClr>
                </a:solidFill>
              </a:rPr>
              <a:t>… в лесу добычу.  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462" y="144462"/>
            <a:ext cx="4999041" cy="3998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57686" y="2901260"/>
            <a:ext cx="4786314" cy="3956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462" y="144462"/>
            <a:ext cx="8713817" cy="671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checker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463" y="144463"/>
            <a:ext cx="4376491" cy="37131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9058" y="3071810"/>
            <a:ext cx="5214942" cy="3786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wheel spokes="2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 bwMode="auto">
          <a:xfrm>
            <a:off x="428625" y="285750"/>
            <a:ext cx="8572500" cy="6429375"/>
          </a:xfrm>
          <a:prstGeom prst="roundRect">
            <a:avLst/>
          </a:prstGeom>
          <a:blipFill>
            <a:blip r:embed="rId2" cstate="screen"/>
            <a:tile tx="0" ty="0" sx="100000" sy="100000" flip="none" algn="tl"/>
          </a:blip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ru-RU" sz="3200" dirty="0">
                <a:latin typeface="+mj-lt"/>
              </a:rPr>
              <a:t>        </a:t>
            </a:r>
            <a:r>
              <a:rPr lang="ru-RU" sz="3600" dirty="0">
                <a:solidFill>
                  <a:schemeClr val="tx2">
                    <a:lumMod val="10000"/>
                  </a:schemeClr>
                </a:solidFill>
                <a:latin typeface="+mj-lt"/>
              </a:rPr>
              <a:t>…ольхой  …..тени    ветвей</a:t>
            </a:r>
          </a:p>
          <a:p>
            <a:pPr>
              <a:defRPr/>
            </a:pPr>
            <a:r>
              <a:rPr lang="ru-RU" sz="3600" dirty="0">
                <a:solidFill>
                  <a:schemeClr val="tx2">
                    <a:lumMod val="10000"/>
                  </a:schemeClr>
                </a:solidFill>
                <a:latin typeface="+mj-lt"/>
              </a:rPr>
              <a:t>       Добрый лось  созвал  гостей.</a:t>
            </a:r>
          </a:p>
          <a:p>
            <a:pPr>
              <a:defRPr/>
            </a:pPr>
            <a:r>
              <a:rPr lang="ru-RU" sz="3600" dirty="0">
                <a:solidFill>
                  <a:schemeClr val="tx2">
                    <a:lumMod val="10000"/>
                  </a:schemeClr>
                </a:solidFill>
                <a:latin typeface="+mj-lt"/>
              </a:rPr>
              <a:t>       Посадил их всех  …..кочку,</a:t>
            </a:r>
          </a:p>
          <a:p>
            <a:pPr>
              <a:defRPr/>
            </a:pPr>
            <a:r>
              <a:rPr lang="ru-RU" sz="3600" dirty="0">
                <a:solidFill>
                  <a:schemeClr val="tx2">
                    <a:lumMod val="10000"/>
                  </a:schemeClr>
                </a:solidFill>
                <a:latin typeface="+mj-lt"/>
              </a:rPr>
              <a:t>       Дал  воды им  ….глоточку.</a:t>
            </a:r>
          </a:p>
          <a:p>
            <a:pPr>
              <a:defRPr/>
            </a:pPr>
            <a:r>
              <a:rPr lang="ru-RU" sz="3600" dirty="0">
                <a:solidFill>
                  <a:schemeClr val="tx2">
                    <a:lumMod val="10000"/>
                  </a:schemeClr>
                </a:solidFill>
                <a:latin typeface="+mj-lt"/>
              </a:rPr>
              <a:t>       Но внезапно  …бугром</a:t>
            </a:r>
          </a:p>
          <a:p>
            <a:pPr>
              <a:defRPr/>
            </a:pPr>
            <a:r>
              <a:rPr lang="ru-RU" sz="3600" dirty="0">
                <a:solidFill>
                  <a:schemeClr val="tx2">
                    <a:lumMod val="10000"/>
                  </a:schemeClr>
                </a:solidFill>
                <a:latin typeface="+mj-lt"/>
              </a:rPr>
              <a:t>       Громкий-громкий грянул гром.</a:t>
            </a:r>
          </a:p>
          <a:p>
            <a:pPr>
              <a:defRPr/>
            </a:pPr>
            <a:r>
              <a:rPr lang="ru-RU" sz="3600" dirty="0">
                <a:solidFill>
                  <a:schemeClr val="tx2">
                    <a:lumMod val="10000"/>
                  </a:schemeClr>
                </a:solidFill>
                <a:latin typeface="+mj-lt"/>
              </a:rPr>
              <a:t>       Гости все свалились  …кочки</a:t>
            </a:r>
          </a:p>
          <a:p>
            <a:pPr>
              <a:defRPr/>
            </a:pPr>
            <a:r>
              <a:rPr lang="ru-RU" sz="3600" dirty="0">
                <a:solidFill>
                  <a:schemeClr val="tx2">
                    <a:lumMod val="10000"/>
                  </a:schemeClr>
                </a:solidFill>
                <a:latin typeface="+mj-lt"/>
              </a:rPr>
              <a:t>       И попрятались  ….кусточки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14290"/>
            <a:ext cx="8572560" cy="6643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strips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463" y="144462"/>
            <a:ext cx="8785255" cy="671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8715436" cy="6643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462" y="144462"/>
            <a:ext cx="8785255" cy="671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463" y="144462"/>
            <a:ext cx="8785255" cy="671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split dir="in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462" y="144462"/>
            <a:ext cx="8999537" cy="671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Клен">
  <a:themeElements>
    <a:clrScheme name="Клен 8">
      <a:dk1>
        <a:srgbClr val="5700AE"/>
      </a:dk1>
      <a:lt1>
        <a:srgbClr val="FFFFFF"/>
      </a:lt1>
      <a:dk2>
        <a:srgbClr val="7301CB"/>
      </a:dk2>
      <a:lt2>
        <a:srgbClr val="C5C5FF"/>
      </a:lt2>
      <a:accent1>
        <a:srgbClr val="9999FF"/>
      </a:accent1>
      <a:accent2>
        <a:srgbClr val="7000E0"/>
      </a:accent2>
      <a:accent3>
        <a:srgbClr val="BCAAE2"/>
      </a:accent3>
      <a:accent4>
        <a:srgbClr val="DADADA"/>
      </a:accent4>
      <a:accent5>
        <a:srgbClr val="CACAFF"/>
      </a:accent5>
      <a:accent6>
        <a:srgbClr val="6500CB"/>
      </a:accent6>
      <a:hlink>
        <a:srgbClr val="99F3FF"/>
      </a:hlink>
      <a:folHlink>
        <a:srgbClr val="CCCCFF"/>
      </a:folHlink>
    </a:clrScheme>
    <a:fontScheme name="Клен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Клен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лен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395</TotalTime>
  <Words>115</Words>
  <Application>Microsoft Office PowerPoint</Application>
  <PresentationFormat>Экран (4:3)</PresentationFormat>
  <Paragraphs>26</Paragraphs>
  <Slides>32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Клен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</vt:vector>
  </TitlesOfParts>
  <Company>ЦИТ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в 1 классе по теме «Предлог»                                 по программе « Классическая начальная школа»</dc:title>
  <dc:creator>С18</dc:creator>
  <cp:lastModifiedBy>Галина</cp:lastModifiedBy>
  <cp:revision>46</cp:revision>
  <dcterms:created xsi:type="dcterms:W3CDTF">2008-03-26T08:16:30Z</dcterms:created>
  <dcterms:modified xsi:type="dcterms:W3CDTF">2013-02-14T13:26:01Z</dcterms:modified>
</cp:coreProperties>
</file>