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7" r:id="rId3"/>
    <p:sldId id="269" r:id="rId4"/>
    <p:sldId id="258" r:id="rId5"/>
    <p:sldId id="273" r:id="rId6"/>
    <p:sldId id="275" r:id="rId7"/>
    <p:sldId id="263" r:id="rId8"/>
    <p:sldId id="280" r:id="rId9"/>
    <p:sldId id="260" r:id="rId10"/>
    <p:sldId id="278" r:id="rId11"/>
    <p:sldId id="276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A46B6E-0FA7-4D20-99B4-B8F72B69872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48615" cy="4894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МКОУ  </a:t>
            </a:r>
            <a:r>
              <a:rPr lang="ru-RU" sz="4000" dirty="0" err="1" smtClean="0"/>
              <a:t>Новохопёрская</a:t>
            </a:r>
            <a:r>
              <a:rPr lang="ru-RU" sz="4000" dirty="0" smtClean="0"/>
              <a:t>  СОШ №91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Урок русского языка  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в  1 «А» классе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Учитель: Чеботарёва С.А.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331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042988" y="620713"/>
            <a:ext cx="7461250" cy="55054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Азбука – алфавит,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луг – лужайка,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ученик – ученица,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работа – рабочий,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Ольга – Оля,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53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хороший – хорошо.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5300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878"/>
            <a:ext cx="7992888" cy="59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7838256" cy="5688632"/>
          </a:xfrm>
        </p:spPr>
        <p:txBody>
          <a:bodyPr/>
          <a:lstStyle/>
          <a:p>
            <a:pPr algn="l">
              <a:buNone/>
            </a:pPr>
            <a:r>
              <a:rPr lang="ru-RU" sz="4000" b="0" dirty="0" smtClean="0"/>
              <a:t>  </a:t>
            </a:r>
            <a:r>
              <a:rPr lang="ru-RU" sz="4400" b="0" dirty="0" smtClean="0"/>
              <a:t>1.Алфавит </a:t>
            </a:r>
            <a:r>
              <a:rPr lang="ru-RU" sz="4400" b="0" dirty="0"/>
              <a:t>– </a:t>
            </a:r>
            <a:r>
              <a:rPr lang="ru-RU" sz="4400" b="0" dirty="0" smtClean="0"/>
              <a:t>это …. </a:t>
            </a:r>
            <a:br>
              <a:rPr lang="ru-RU" sz="4400" b="0" dirty="0" smtClean="0"/>
            </a:b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 smtClean="0"/>
              <a:t>2.К </a:t>
            </a:r>
            <a:r>
              <a:rPr lang="ru-RU" sz="4400" b="0" dirty="0"/>
              <a:t>слову “алфавит” можно подобрать синоним </a:t>
            </a:r>
            <a:r>
              <a:rPr lang="ru-RU" sz="4400" b="0" dirty="0" smtClean="0"/>
              <a:t>….</a:t>
            </a:r>
            <a:br>
              <a:rPr lang="ru-RU" sz="4400" b="0" dirty="0" smtClean="0"/>
            </a:b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 smtClean="0"/>
              <a:t>3.В </a:t>
            </a:r>
            <a:r>
              <a:rPr lang="ru-RU" sz="4400" b="0" dirty="0"/>
              <a:t>словарях слова расположены в </a:t>
            </a:r>
            <a:r>
              <a:rPr lang="ru-RU" sz="4400" b="0" dirty="0" smtClean="0"/>
              <a:t>… </a:t>
            </a:r>
            <a:r>
              <a:rPr lang="ru-RU" sz="4400" b="0" dirty="0"/>
              <a:t>порядке</a:t>
            </a:r>
            <a:r>
              <a:rPr lang="ru-RU" sz="4400" b="0" dirty="0" smtClean="0"/>
              <a:t>.</a:t>
            </a:r>
            <a:br>
              <a:rPr lang="ru-RU" sz="4400" b="0" dirty="0" smtClean="0"/>
            </a:b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1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43000"/>
            <a:ext cx="3384377" cy="28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3000"/>
            <a:ext cx="3168352" cy="28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312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6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/>
          </p:cNvSpPr>
          <p:nvPr>
            <p:ph type="body" idx="4294967295"/>
          </p:nvPr>
        </p:nvSpPr>
        <p:spPr>
          <a:xfrm>
            <a:off x="900113" y="476250"/>
            <a:ext cx="7416800" cy="4568825"/>
          </a:xfrm>
        </p:spPr>
        <p:txBody>
          <a:bodyPr/>
          <a:lstStyle/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smtClean="0">
                <a:latin typeface="Arial" charset="0"/>
              </a:rPr>
              <a:t> </a:t>
            </a: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Внимательно слушаем ответы товарищей.</a:t>
            </a:r>
          </a:p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Не перебиваем говорящего.</a:t>
            </a:r>
          </a:p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Чтобы исправить ошибку своего товарища или дополнить ответ – подними руку.</a:t>
            </a:r>
          </a:p>
        </p:txBody>
      </p:sp>
      <p:pic>
        <p:nvPicPr>
          <p:cNvPr id="5127" name="Picture 7" descr="MC900089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365625"/>
            <a:ext cx="1031875" cy="1816100"/>
          </a:xfrm>
          <a:prstGeom prst="rect">
            <a:avLst/>
          </a:prstGeom>
          <a:noFill/>
        </p:spPr>
      </p:pic>
      <p:pic>
        <p:nvPicPr>
          <p:cNvPr id="5131" name="Picture 11" descr="MC90034335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149725"/>
            <a:ext cx="2374900" cy="229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АЗБУКА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ИЛИ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27920"/>
            <a:ext cx="6143668" cy="47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429000"/>
            <a:ext cx="2722891" cy="22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59425" cy="20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658" y="1857365"/>
            <a:ext cx="2506631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429132"/>
            <a:ext cx="2337828" cy="220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9600" dirty="0" smtClean="0"/>
              <a:t>К</a:t>
            </a:r>
            <a:r>
              <a:rPr lang="ru-RU" sz="9600" dirty="0" smtClean="0">
                <a:solidFill>
                  <a:srgbClr val="C00000"/>
                </a:solidFill>
              </a:rPr>
              <a:t>О</a:t>
            </a:r>
            <a:r>
              <a:rPr lang="ru-RU" sz="9600" dirty="0" smtClean="0"/>
              <a:t>Р</a:t>
            </a:r>
            <a:r>
              <a:rPr lang="en-US" sz="9600" dirty="0" smtClean="0"/>
              <a:t>Ó</a:t>
            </a:r>
            <a:r>
              <a:rPr lang="ru-RU" sz="9600" dirty="0" smtClean="0"/>
              <a:t>ВА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1485"/>
            <a:ext cx="5616624" cy="387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2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16" y="148212"/>
            <a:ext cx="8694864" cy="65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8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48680"/>
            <a:ext cx="58579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7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878"/>
            <a:ext cx="7992888" cy="59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92696"/>
            <a:ext cx="769424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Бианки  В.В.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Маршак С.Я.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Перро Ш.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Пушкин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32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790</TotalTime>
  <Words>65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МКОУ  Новохопёрская  СОШ №91  Урок русского языка    в  1 «А» классе  Учитель: Чеботарёва С.А.</vt:lpstr>
      <vt:lpstr>Слайд 2</vt:lpstr>
      <vt:lpstr>АЗБУКА ИЛИ</vt:lpstr>
      <vt:lpstr>Слайд 4</vt:lpstr>
      <vt:lpstr>КОРÓВА</vt:lpstr>
      <vt:lpstr>Слайд 6</vt:lpstr>
      <vt:lpstr>Слайд 7</vt:lpstr>
      <vt:lpstr>Слайд 8</vt:lpstr>
      <vt:lpstr>Бианки  В.В.  Маршак С.Я.  Перро Ш.  Пушкин А.С.</vt:lpstr>
      <vt:lpstr>Слайд 10</vt:lpstr>
      <vt:lpstr>Слайд 11</vt:lpstr>
      <vt:lpstr>  1.Алфавит – это ….   2.К слову “алфавит” можно подобрать синоним ….  3.В словарях слова расположены в … порядке.   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1class</cp:lastModifiedBy>
  <cp:revision>31</cp:revision>
  <dcterms:created xsi:type="dcterms:W3CDTF">2012-04-12T12:37:37Z</dcterms:created>
  <dcterms:modified xsi:type="dcterms:W3CDTF">2012-04-18T05:19:53Z</dcterms:modified>
</cp:coreProperties>
</file>