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sldIdLst>
    <p:sldId id="258" r:id="rId4"/>
    <p:sldId id="262" r:id="rId5"/>
    <p:sldId id="260" r:id="rId6"/>
    <p:sldId id="259" r:id="rId7"/>
    <p:sldId id="261" r:id="rId8"/>
    <p:sldId id="263" r:id="rId9"/>
    <p:sldId id="264" r:id="rId10"/>
    <p:sldId id="266" r:id="rId11"/>
    <p:sldId id="265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505368"/>
    <a:srgbClr val="705C48"/>
    <a:srgbClr val="9F3619"/>
    <a:srgbClr val="AA280E"/>
    <a:srgbClr val="A83F10"/>
    <a:srgbClr val="FFAD09"/>
    <a:srgbClr val="FCCE0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6" autoAdjust="0"/>
    <p:restoredTop sz="94660"/>
  </p:normalViewPr>
  <p:slideViewPr>
    <p:cSldViewPr>
      <p:cViewPr>
        <p:scale>
          <a:sx n="65" d="100"/>
          <a:sy n="65" d="100"/>
        </p:scale>
        <p:origin x="-178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5-конечная звезда 7"/>
          <p:cNvSpPr/>
          <p:nvPr userDrawn="1"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 userDrawn="1"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 userDrawn="1"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 userDrawn="1"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 userDrawn="1"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 userDrawn="1"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 userDrawn="1"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 userDrawn="1"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 userDrawn="1"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 userDrawn="1"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 userDrawn="1"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 userDrawn="1"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 userDrawn="1"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 userDrawn="1"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 userDrawn="1"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 userDrawn="1"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 userDrawn="1"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 userDrawn="1"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 userDrawn="1"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 userDrawn="1"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 userDrawn="1"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 userDrawn="1"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 userDrawn="1"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 userDrawn="1"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 userDrawn="1"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 userDrawn="1"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 userDrawn="1"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 userDrawn="1"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 userDrawn="1"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 userDrawn="1"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 animBg="1"/>
      <p:bldP spid="38" grpId="0" animBg="1"/>
      <p:bldP spid="40" grpId="0" animBg="1"/>
      <p:bldP spid="4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4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83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5-конечная звезда 6"/>
          <p:cNvSpPr/>
          <p:nvPr userDrawn="1"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 userDrawn="1"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 userDrawn="1"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 userDrawn="1"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 userDrawn="1"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 userDrawn="1"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 userDrawn="1"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 userDrawn="1"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 userDrawn="1"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 userDrawn="1"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 userDrawn="1"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 userDrawn="1"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 userDrawn="1"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 userDrawn="1"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 userDrawn="1"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 userDrawn="1"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 userDrawn="1"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 userDrawn="1"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 userDrawn="1"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 userDrawn="1"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 userDrawn="1"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 userDrawn="1"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 userDrawn="1"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 userDrawn="1"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 userDrawn="1"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 userDrawn="1"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 userDrawn="1"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 userDrawn="1"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 userDrawn="1"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 userDrawn="1"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42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6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5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2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1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43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68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1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14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16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0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02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3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1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2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7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9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1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Wingdings" pitchFamily="2" charset="2"/>
        <a:buChar char="ü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C208-3932-4B66-B20E-5E08477FAA22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DF62-EAE9-40B7-923A-DB40C4355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ru-RU" dirty="0" smtClean="0"/>
              <a:t>Урок обучения письму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/>
          <a:p>
            <a:r>
              <a:rPr lang="ru-RU" u="sng" dirty="0" smtClean="0"/>
              <a:t>Тема: </a:t>
            </a:r>
            <a:r>
              <a:rPr lang="ru-RU" dirty="0" smtClean="0"/>
              <a:t>Строчная и заглавная буквы </a:t>
            </a:r>
            <a:r>
              <a:rPr lang="ru-RU" dirty="0" err="1" smtClean="0"/>
              <a:t>Фф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81128"/>
            <a:ext cx="2438890" cy="195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буквы мы учились сегодня писать на уроке?</a:t>
            </a:r>
          </a:p>
          <a:p>
            <a:r>
              <a:rPr lang="ru-RU" dirty="0" smtClean="0"/>
              <a:t>Что нового вы узнали на уроке?</a:t>
            </a:r>
          </a:p>
          <a:p>
            <a:r>
              <a:rPr lang="ru-RU" dirty="0" smtClean="0"/>
              <a:t>Что получилось?</a:t>
            </a:r>
          </a:p>
          <a:p>
            <a:r>
              <a:rPr lang="ru-RU" dirty="0" smtClean="0"/>
              <a:t>Над чем надо еще поработать?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58" y="3789040"/>
            <a:ext cx="2713484" cy="27134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" y="4516076"/>
            <a:ext cx="2267744" cy="226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64" y="2569468"/>
            <a:ext cx="8229600" cy="1143000"/>
          </a:xfrm>
        </p:spPr>
        <p:txBody>
          <a:bodyPr/>
          <a:lstStyle/>
          <a:p>
            <a:r>
              <a:rPr lang="ru-RU" dirty="0" smtClean="0"/>
              <a:t>Молодцы, ребята!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40968"/>
            <a:ext cx="1752600" cy="3340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37033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3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46" y="332656"/>
            <a:ext cx="8495426" cy="6301505"/>
          </a:xfrm>
        </p:spPr>
      </p:pic>
    </p:spTree>
    <p:extLst>
      <p:ext uri="{BB962C8B-B14F-4D97-AF65-F5344CB8AC3E}">
        <p14:creationId xmlns:p14="http://schemas.microsoft.com/office/powerpoint/2010/main" val="11726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75293"/>
            <a:ext cx="4680520" cy="6180476"/>
          </a:xfrm>
        </p:spPr>
      </p:pic>
    </p:spTree>
    <p:extLst>
      <p:ext uri="{BB962C8B-B14F-4D97-AF65-F5344CB8AC3E}">
        <p14:creationId xmlns:p14="http://schemas.microsoft.com/office/powerpoint/2010/main" val="29208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" y="188640"/>
            <a:ext cx="9144857" cy="6552728"/>
          </a:xfrm>
        </p:spPr>
      </p:pic>
    </p:spTree>
    <p:extLst>
      <p:ext uri="{BB962C8B-B14F-4D97-AF65-F5344CB8AC3E}">
        <p14:creationId xmlns:p14="http://schemas.microsoft.com/office/powerpoint/2010/main" val="5278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Пальчиковая гимнастика</a:t>
            </a:r>
            <a:br>
              <a:rPr lang="ru-RU" dirty="0" smtClean="0"/>
            </a:br>
            <a:r>
              <a:rPr lang="ru-RU" dirty="0" smtClean="0"/>
              <a:t>«Замок»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двери весит замок.</a:t>
            </a:r>
          </a:p>
          <a:p>
            <a:pPr marL="0" indent="0">
              <a:buNone/>
            </a:pPr>
            <a:r>
              <a:rPr lang="ru-RU" dirty="0" smtClean="0"/>
              <a:t>Кто его открыть бы смог?</a:t>
            </a:r>
          </a:p>
          <a:p>
            <a:pPr marL="0" indent="0">
              <a:buNone/>
            </a:pPr>
            <a:r>
              <a:rPr lang="ru-RU" dirty="0" smtClean="0"/>
              <a:t>Постучали,</a:t>
            </a:r>
          </a:p>
          <a:p>
            <a:pPr marL="0" indent="0">
              <a:buNone/>
            </a:pPr>
            <a:r>
              <a:rPr lang="ru-RU" dirty="0" smtClean="0"/>
              <a:t>Покрутили,</a:t>
            </a:r>
          </a:p>
          <a:p>
            <a:pPr marL="0" indent="0">
              <a:buNone/>
            </a:pPr>
            <a:r>
              <a:rPr lang="ru-RU" dirty="0" smtClean="0"/>
              <a:t>Потянули</a:t>
            </a:r>
          </a:p>
          <a:p>
            <a:pPr marL="0" indent="0">
              <a:buNone/>
            </a:pPr>
            <a:r>
              <a:rPr lang="ru-RU" dirty="0" smtClean="0"/>
              <a:t>И открыли!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89040"/>
            <a:ext cx="3429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747739" cy="3522743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89040"/>
            <a:ext cx="5863671" cy="28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0" descr="img0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0000" r="20000" b="17491"/>
          <a:stretch>
            <a:fillRect/>
          </a:stretch>
        </p:blipFill>
        <p:spPr bwMode="auto">
          <a:xfrm>
            <a:off x="7162800" y="304800"/>
            <a:ext cx="1981200" cy="163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69"/>
          <p:cNvGrpSpPr>
            <a:grpSpLocks/>
          </p:cNvGrpSpPr>
          <p:nvPr/>
        </p:nvGrpSpPr>
        <p:grpSpPr bwMode="auto">
          <a:xfrm>
            <a:off x="5067300" y="2819400"/>
            <a:ext cx="1079500" cy="762000"/>
            <a:chOff x="3168" y="240"/>
            <a:chExt cx="862" cy="545"/>
          </a:xfrm>
        </p:grpSpPr>
        <p:sp>
          <p:nvSpPr>
            <p:cNvPr id="34" name="Oval 70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Rectangle 71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" name="Oval 72"/>
          <p:cNvSpPr>
            <a:spLocks noChangeArrowheads="1"/>
          </p:cNvSpPr>
          <p:nvPr/>
        </p:nvSpPr>
        <p:spPr bwMode="auto">
          <a:xfrm rot="1937574">
            <a:off x="4632212" y="3874847"/>
            <a:ext cx="635000" cy="806508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Rectangle 73"/>
          <p:cNvSpPr>
            <a:spLocks noChangeArrowheads="1"/>
          </p:cNvSpPr>
          <p:nvPr/>
        </p:nvSpPr>
        <p:spPr bwMode="auto">
          <a:xfrm rot="12019435" flipV="1">
            <a:off x="4495800" y="3825875"/>
            <a:ext cx="960438" cy="569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Rectangle 74"/>
          <p:cNvSpPr>
            <a:spLocks noChangeArrowheads="1"/>
          </p:cNvSpPr>
          <p:nvPr/>
        </p:nvSpPr>
        <p:spPr bwMode="auto">
          <a:xfrm rot="493204">
            <a:off x="4945063" y="3136900"/>
            <a:ext cx="1139825" cy="506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" name="Group 75"/>
          <p:cNvGrpSpPr>
            <a:grpSpLocks/>
          </p:cNvGrpSpPr>
          <p:nvPr/>
        </p:nvGrpSpPr>
        <p:grpSpPr bwMode="auto">
          <a:xfrm>
            <a:off x="5765800" y="2952750"/>
            <a:ext cx="360363" cy="317500"/>
            <a:chOff x="567" y="1026"/>
            <a:chExt cx="181" cy="136"/>
          </a:xfrm>
        </p:grpSpPr>
        <p:sp>
          <p:nvSpPr>
            <p:cNvPr id="40" name="Line 76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AutoShape 78"/>
          <p:cNvSpPr>
            <a:spLocks noChangeArrowheads="1"/>
          </p:cNvSpPr>
          <p:nvPr/>
        </p:nvSpPr>
        <p:spPr bwMode="auto">
          <a:xfrm>
            <a:off x="5892800" y="3021013"/>
            <a:ext cx="179388" cy="188912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Line 80"/>
          <p:cNvSpPr>
            <a:spLocks noChangeShapeType="1"/>
          </p:cNvSpPr>
          <p:nvPr/>
        </p:nvSpPr>
        <p:spPr bwMode="auto">
          <a:xfrm flipH="1">
            <a:off x="4622800" y="3021013"/>
            <a:ext cx="603250" cy="1273175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083300" y="2886075"/>
            <a:ext cx="1079500" cy="762000"/>
            <a:chOff x="3168" y="240"/>
            <a:chExt cx="862" cy="545"/>
          </a:xfrm>
        </p:grpSpPr>
        <p:sp>
          <p:nvSpPr>
            <p:cNvPr id="45" name="Oval 82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Rectangle 83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Oval 84"/>
          <p:cNvSpPr>
            <a:spLocks noChangeArrowheads="1"/>
          </p:cNvSpPr>
          <p:nvPr/>
        </p:nvSpPr>
        <p:spPr bwMode="auto">
          <a:xfrm rot="1535719">
            <a:off x="6019800" y="3892550"/>
            <a:ext cx="571500" cy="822325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Rectangle 85"/>
          <p:cNvSpPr>
            <a:spLocks noChangeArrowheads="1"/>
          </p:cNvSpPr>
          <p:nvPr/>
        </p:nvSpPr>
        <p:spPr bwMode="auto">
          <a:xfrm rot="11323687" flipV="1">
            <a:off x="5956300" y="3757613"/>
            <a:ext cx="790575" cy="704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" name="Group 86"/>
          <p:cNvGrpSpPr>
            <a:grpSpLocks/>
          </p:cNvGrpSpPr>
          <p:nvPr/>
        </p:nvGrpSpPr>
        <p:grpSpPr bwMode="auto">
          <a:xfrm>
            <a:off x="6019800" y="2971800"/>
            <a:ext cx="419100" cy="317500"/>
            <a:chOff x="567" y="1026"/>
            <a:chExt cx="181" cy="136"/>
          </a:xfrm>
        </p:grpSpPr>
        <p:sp>
          <p:nvSpPr>
            <p:cNvPr id="50" name="Line 87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88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AutoShape 89"/>
          <p:cNvSpPr>
            <a:spLocks noChangeArrowheads="1"/>
          </p:cNvSpPr>
          <p:nvPr/>
        </p:nvSpPr>
        <p:spPr bwMode="auto">
          <a:xfrm>
            <a:off x="6146800" y="3021013"/>
            <a:ext cx="179388" cy="188912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3" name="Picture 90" descr="3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4495800"/>
            <a:ext cx="381000" cy="22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Line 91"/>
          <p:cNvSpPr>
            <a:spLocks noChangeShapeType="1"/>
          </p:cNvSpPr>
          <p:nvPr/>
        </p:nvSpPr>
        <p:spPr bwMode="auto">
          <a:xfrm flipH="1">
            <a:off x="6527800" y="3154363"/>
            <a:ext cx="571500" cy="1408112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" name="Line 92"/>
          <p:cNvSpPr>
            <a:spLocks noChangeShapeType="1"/>
          </p:cNvSpPr>
          <p:nvPr/>
        </p:nvSpPr>
        <p:spPr bwMode="auto">
          <a:xfrm flipH="1">
            <a:off x="4800600" y="2819400"/>
            <a:ext cx="1409700" cy="35052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Line 93"/>
          <p:cNvSpPr>
            <a:spLocks noChangeShapeType="1"/>
          </p:cNvSpPr>
          <p:nvPr/>
        </p:nvSpPr>
        <p:spPr bwMode="auto">
          <a:xfrm>
            <a:off x="5829300" y="3825875"/>
            <a:ext cx="190500" cy="669925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7" name="Picture 94" descr="3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4495800"/>
            <a:ext cx="381000" cy="22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AutoShape 47"/>
          <p:cNvSpPr>
            <a:spLocks noChangeArrowheads="1"/>
          </p:cNvSpPr>
          <p:nvPr/>
        </p:nvSpPr>
        <p:spPr bwMode="auto">
          <a:xfrm>
            <a:off x="6096000" y="26670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9" name="Group 44"/>
          <p:cNvGrpSpPr>
            <a:grpSpLocks/>
          </p:cNvGrpSpPr>
          <p:nvPr/>
        </p:nvGrpSpPr>
        <p:grpSpPr bwMode="auto">
          <a:xfrm>
            <a:off x="4572000" y="6172200"/>
            <a:ext cx="431800" cy="360363"/>
            <a:chOff x="567" y="1026"/>
            <a:chExt cx="181" cy="136"/>
          </a:xfrm>
        </p:grpSpPr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Line 79"/>
          <p:cNvSpPr>
            <a:spLocks noChangeShapeType="1"/>
          </p:cNvSpPr>
          <p:nvPr/>
        </p:nvSpPr>
        <p:spPr bwMode="auto">
          <a:xfrm flipH="1">
            <a:off x="5130800" y="3825875"/>
            <a:ext cx="684213" cy="7366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 animBg="1"/>
      <p:bldP spid="43" grpId="0" animBg="1"/>
      <p:bldP spid="47" grpId="0" animBg="1"/>
      <p:bldP spid="52" grpId="0" animBg="1"/>
      <p:bldP spid="54" grpId="0" animBg="1"/>
      <p:bldP spid="55" grpId="0" animBg="1"/>
      <p:bldP spid="56" grpId="0" animBg="1"/>
      <p:bldP spid="58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Филин в чаще ух да ух!</a:t>
            </a:r>
          </a:p>
          <a:p>
            <a:pPr marL="0" indent="0">
              <a:buNone/>
            </a:pPr>
            <a:r>
              <a:rPr lang="ru-RU" dirty="0" smtClean="0"/>
              <a:t>У зайчишки замер дух.</a:t>
            </a:r>
          </a:p>
          <a:p>
            <a:pPr marL="0" indent="0">
              <a:buNone/>
            </a:pPr>
            <a:r>
              <a:rPr lang="ru-RU" dirty="0" smtClean="0"/>
              <a:t>Бедный заинька не спал,</a:t>
            </a:r>
          </a:p>
          <a:p>
            <a:pPr marL="0" indent="0">
              <a:buNone/>
            </a:pPr>
            <a:r>
              <a:rPr lang="ru-RU" dirty="0" smtClean="0"/>
              <a:t>Под кустом всю ночь дрожал.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645024"/>
            <a:ext cx="2710015" cy="282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0" descr="img0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0000" r="20000" b="17491"/>
          <a:stretch>
            <a:fillRect/>
          </a:stretch>
        </p:blipFill>
        <p:spPr bwMode="auto">
          <a:xfrm>
            <a:off x="7162800" y="304800"/>
            <a:ext cx="1981200" cy="163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209800" y="609600"/>
            <a:ext cx="1295400" cy="865188"/>
            <a:chOff x="3168" y="240"/>
            <a:chExt cx="862" cy="545"/>
          </a:xfrm>
        </p:grpSpPr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Oval 14"/>
          <p:cNvSpPr>
            <a:spLocks noChangeArrowheads="1"/>
          </p:cNvSpPr>
          <p:nvPr/>
        </p:nvSpPr>
        <p:spPr bwMode="auto">
          <a:xfrm rot="1937574">
            <a:off x="1681163" y="1808163"/>
            <a:ext cx="762000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12019435" flipV="1">
            <a:off x="1524000" y="1752600"/>
            <a:ext cx="1152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493204">
            <a:off x="2062163" y="969963"/>
            <a:ext cx="1368425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048000" y="762000"/>
            <a:ext cx="431800" cy="360363"/>
            <a:chOff x="567" y="1026"/>
            <a:chExt cx="181" cy="136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3200400" y="8382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2286000" y="1752600"/>
            <a:ext cx="820738" cy="8382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1676400" y="838200"/>
            <a:ext cx="723900" cy="14478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3429000" y="685800"/>
            <a:ext cx="1295400" cy="865188"/>
            <a:chOff x="3168" y="240"/>
            <a:chExt cx="862" cy="545"/>
          </a:xfrm>
        </p:grpSpPr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Oval 41"/>
          <p:cNvSpPr>
            <a:spLocks noChangeArrowheads="1"/>
          </p:cNvSpPr>
          <p:nvPr/>
        </p:nvSpPr>
        <p:spPr bwMode="auto">
          <a:xfrm rot="1535719">
            <a:off x="3352800" y="1828800"/>
            <a:ext cx="685800" cy="935038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Rectangle 42"/>
          <p:cNvSpPr>
            <a:spLocks noChangeArrowheads="1"/>
          </p:cNvSpPr>
          <p:nvPr/>
        </p:nvSpPr>
        <p:spPr bwMode="auto">
          <a:xfrm rot="11323687" flipV="1">
            <a:off x="3276600" y="1676400"/>
            <a:ext cx="949325" cy="80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Freeform 52"/>
          <p:cNvSpPr>
            <a:spLocks/>
          </p:cNvSpPr>
          <p:nvPr/>
        </p:nvSpPr>
        <p:spPr bwMode="auto">
          <a:xfrm>
            <a:off x="914400" y="4114800"/>
            <a:ext cx="1066800" cy="546100"/>
          </a:xfrm>
          <a:custGeom>
            <a:avLst/>
            <a:gdLst>
              <a:gd name="T0" fmla="*/ 864 w 864"/>
              <a:gd name="T1" fmla="*/ 192 h 344"/>
              <a:gd name="T2" fmla="*/ 768 w 864"/>
              <a:gd name="T3" fmla="*/ 288 h 344"/>
              <a:gd name="T4" fmla="*/ 624 w 864"/>
              <a:gd name="T5" fmla="*/ 336 h 344"/>
              <a:gd name="T6" fmla="*/ 336 w 864"/>
              <a:gd name="T7" fmla="*/ 336 h 344"/>
              <a:gd name="T8" fmla="*/ 144 w 864"/>
              <a:gd name="T9" fmla="*/ 288 h 344"/>
              <a:gd name="T10" fmla="*/ 48 w 864"/>
              <a:gd name="T11" fmla="*/ 144 h 344"/>
              <a:gd name="T12" fmla="*/ 0 w 864"/>
              <a:gd name="T13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4" h="344">
                <a:moveTo>
                  <a:pt x="864" y="192"/>
                </a:moveTo>
                <a:cubicBezTo>
                  <a:pt x="836" y="228"/>
                  <a:pt x="808" y="264"/>
                  <a:pt x="768" y="288"/>
                </a:cubicBezTo>
                <a:cubicBezTo>
                  <a:pt x="728" y="312"/>
                  <a:pt x="696" y="328"/>
                  <a:pt x="624" y="336"/>
                </a:cubicBezTo>
                <a:cubicBezTo>
                  <a:pt x="552" y="344"/>
                  <a:pt x="416" y="344"/>
                  <a:pt x="336" y="336"/>
                </a:cubicBezTo>
                <a:cubicBezTo>
                  <a:pt x="256" y="328"/>
                  <a:pt x="192" y="320"/>
                  <a:pt x="144" y="288"/>
                </a:cubicBezTo>
                <a:cubicBezTo>
                  <a:pt x="96" y="256"/>
                  <a:pt x="72" y="192"/>
                  <a:pt x="48" y="144"/>
                </a:cubicBezTo>
                <a:cubicBezTo>
                  <a:pt x="24" y="96"/>
                  <a:pt x="12" y="48"/>
                  <a:pt x="0" y="0"/>
                </a:cubicBezTo>
              </a:path>
            </a:pathLst>
          </a:custGeom>
          <a:noFill/>
          <a:ln w="114300">
            <a:solidFill>
              <a:srgbClr val="66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" name="Group 55"/>
          <p:cNvGrpSpPr>
            <a:grpSpLocks/>
          </p:cNvGrpSpPr>
          <p:nvPr/>
        </p:nvGrpSpPr>
        <p:grpSpPr bwMode="auto">
          <a:xfrm>
            <a:off x="3352800" y="762000"/>
            <a:ext cx="503238" cy="360363"/>
            <a:chOff x="567" y="1026"/>
            <a:chExt cx="181" cy="136"/>
          </a:xfrm>
        </p:grpSpPr>
        <p:sp>
          <p:nvSpPr>
            <p:cNvPr id="30" name="Line 56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57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AutoShape 59"/>
          <p:cNvSpPr>
            <a:spLocks noChangeArrowheads="1"/>
          </p:cNvSpPr>
          <p:nvPr/>
        </p:nvSpPr>
        <p:spPr bwMode="auto">
          <a:xfrm>
            <a:off x="3505200" y="8382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" name="Group 60"/>
          <p:cNvGrpSpPr>
            <a:grpSpLocks/>
          </p:cNvGrpSpPr>
          <p:nvPr/>
        </p:nvGrpSpPr>
        <p:grpSpPr bwMode="auto">
          <a:xfrm>
            <a:off x="685800" y="3962400"/>
            <a:ext cx="503238" cy="360363"/>
            <a:chOff x="567" y="1026"/>
            <a:chExt cx="181" cy="136"/>
          </a:xfrm>
        </p:grpSpPr>
        <p:sp>
          <p:nvSpPr>
            <p:cNvPr id="34" name="Line 6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6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6" name="Picture 64" descr="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457200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Line 53"/>
          <p:cNvSpPr>
            <a:spLocks noChangeShapeType="1"/>
          </p:cNvSpPr>
          <p:nvPr/>
        </p:nvSpPr>
        <p:spPr bwMode="auto">
          <a:xfrm flipH="1">
            <a:off x="3962400" y="990600"/>
            <a:ext cx="685800" cy="16002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3124200" y="1752600"/>
            <a:ext cx="228600" cy="7620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9" name="Picture 68" descr="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457200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73"/>
          <p:cNvSpPr>
            <a:spLocks noChangeArrowheads="1"/>
          </p:cNvSpPr>
          <p:nvPr/>
        </p:nvSpPr>
        <p:spPr bwMode="auto">
          <a:xfrm rot="12019435" flipV="1">
            <a:off x="4495800" y="3825875"/>
            <a:ext cx="960438" cy="569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 flipV="1">
            <a:off x="3124200" y="609600"/>
            <a:ext cx="457200" cy="11430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67"/>
          <p:cNvSpPr>
            <a:spLocks noChangeShapeType="1"/>
          </p:cNvSpPr>
          <p:nvPr/>
        </p:nvSpPr>
        <p:spPr bwMode="auto">
          <a:xfrm flipH="1">
            <a:off x="1981200" y="609600"/>
            <a:ext cx="1600200" cy="38100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6" name="Picture 63" descr="1-32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6667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50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22" grpId="0" animBg="1"/>
      <p:bldP spid="26" grpId="0" animBg="1"/>
      <p:bldP spid="28" grpId="0" animBg="1"/>
      <p:bldP spid="32" grpId="0" animBg="1"/>
      <p:bldP spid="37" grpId="0" animBg="1"/>
      <p:bldP spid="38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TP102648337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9F9D90-74DA-475E-A019-338719326C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85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TP102648337_template</vt:lpstr>
      <vt:lpstr>Тема Office</vt:lpstr>
      <vt:lpstr>Урок обучения письму</vt:lpstr>
      <vt:lpstr>Презентация PowerPoint</vt:lpstr>
      <vt:lpstr>Презентация PowerPoint</vt:lpstr>
      <vt:lpstr>Презентация PowerPoint</vt:lpstr>
      <vt:lpstr>Пальчиковая гимнастика «Замок»</vt:lpstr>
      <vt:lpstr>Презентация PowerPoint</vt:lpstr>
      <vt:lpstr>Презентация PowerPoint</vt:lpstr>
      <vt:lpstr>Физкультминутка</vt:lpstr>
      <vt:lpstr>Презентация PowerPoint</vt:lpstr>
      <vt:lpstr>Рефлексия</vt:lpstr>
      <vt:lpstr>Молодцы, ребята!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письму</dc:title>
  <dc:creator>люда</dc:creator>
  <cp:lastModifiedBy>люда</cp:lastModifiedBy>
  <cp:revision>4</cp:revision>
  <dcterms:created xsi:type="dcterms:W3CDTF">2013-01-21T12:16:37Z</dcterms:created>
  <dcterms:modified xsi:type="dcterms:W3CDTF">2013-01-21T13:00:08Z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TC026483389991</vt:lpwstr>
  </property>
</Properties>
</file>