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22.06.2012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971650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Как сделать текст хорошим?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</a:br>
            <a:endParaRPr lang="ru-RU" sz="5400" dirty="0">
              <a:solidFill>
                <a:schemeClr val="accent2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509120"/>
            <a:ext cx="3704456" cy="1343000"/>
          </a:xfrm>
        </p:spPr>
        <p:txBody>
          <a:bodyPr/>
          <a:lstStyle/>
          <a:p>
            <a:pPr algn="r"/>
            <a:r>
              <a:rPr lang="ru-RU" sz="2400" dirty="0" smtClean="0"/>
              <a:t>УМК «Гармония»</a:t>
            </a: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/>
              <a:t> класс</a:t>
            </a:r>
            <a:endParaRPr lang="ru-RU" sz="2400" dirty="0"/>
          </a:p>
        </p:txBody>
      </p:sp>
      <p:pic>
        <p:nvPicPr>
          <p:cNvPr id="3076" name="Picture 4" descr="C:\Users\люда\AppData\Local\Microsoft\Windows\Temporary Internet Files\Content.IE5\HFSY3CXY\MC9003541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852421" cy="258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Пальчиковая гимнастика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i="1" dirty="0" smtClean="0"/>
              <a:t>По реке широкой Нил </a:t>
            </a:r>
          </a:p>
          <a:p>
            <a:pPr marL="0" indent="0" algn="ctr">
              <a:buNone/>
            </a:pPr>
            <a:r>
              <a:rPr lang="ru-RU" sz="2800" i="1" dirty="0"/>
              <a:t>П</a:t>
            </a:r>
            <a:r>
              <a:rPr lang="ru-RU" sz="2800" i="1" dirty="0" smtClean="0"/>
              <a:t>лыл огромный крокодил, </a:t>
            </a:r>
          </a:p>
          <a:p>
            <a:pPr marL="0" indent="0" algn="ctr">
              <a:buNone/>
            </a:pPr>
            <a:r>
              <a:rPr lang="ru-RU" sz="2800" i="1" dirty="0" smtClean="0"/>
              <a:t>А на встречу плыл другой,</a:t>
            </a:r>
          </a:p>
          <a:p>
            <a:pPr marL="0" indent="0" algn="ctr">
              <a:buNone/>
            </a:pPr>
            <a:r>
              <a:rPr lang="ru-RU" sz="2800" i="1" dirty="0" smtClean="0"/>
              <a:t>Закричал ему: «Постой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юда\Pictures\Организатор клипов (Майкрософт)\MM90023626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3" y="3717032"/>
            <a:ext cx="3261320" cy="277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Словарно-орфографическая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работа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рох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     к . сель,       л .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 .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фир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  к . п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уста.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C:\Users\люда\AppData\Local\Microsoft\Windows\Temporary Internet Files\Content.IE5\3N2JDHAI\MC900234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2340509" cy="22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юда\AppData\Local\Microsoft\Windows\Temporary Internet Files\Content.IE5\JTGLADCX\MC9004136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15295" cy="157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понятия урока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Исправив ошибки ученика, вы выполнили работу </a:t>
            </a:r>
            <a:r>
              <a:rPr lang="ru-RU" b="1" i="1" dirty="0" smtClean="0"/>
              <a:t>корректора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 smtClean="0"/>
              <a:t>вы поработали еще и </a:t>
            </a:r>
            <a:r>
              <a:rPr lang="ru-RU" b="1" i="1" dirty="0" smtClean="0"/>
              <a:t>редактором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а\AppData\Local\Microsoft\Windows\Temporary Internet Files\Content.IE5\HFSY3CXY\MM90035678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9000"/>
            <a:ext cx="2170534" cy="217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люда\AppData\Local\Microsoft\Windows\Temporary Internet Files\Content.IE5\RD17NDUR\MP90043950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7412"/>
            <a:ext cx="2149452" cy="277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3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понятия урока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Корректор</a:t>
            </a:r>
            <a:r>
              <a:rPr lang="ru-RU" dirty="0" smtClean="0"/>
              <a:t> – человек, который при подготовке книг, газет, журналов исправляет опечатки, ошибки.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Редактор</a:t>
            </a:r>
            <a:r>
              <a:rPr lang="ru-RU" dirty="0" smtClean="0"/>
              <a:t> </a:t>
            </a:r>
            <a:r>
              <a:rPr lang="ru-RU" dirty="0" smtClean="0"/>
              <a:t>– человек, который делает текст лучше.</a:t>
            </a:r>
            <a:endParaRPr lang="ru-RU" dirty="0"/>
          </a:p>
        </p:txBody>
      </p:sp>
      <p:pic>
        <p:nvPicPr>
          <p:cNvPr id="4098" name="Picture 2" descr="C:\Users\люда\AppData\Local\Microsoft\Windows\Temporary Internet Files\Content.IE5\HFSY3CXY\MM90028363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952328" cy="192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3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Требования к хорошему тексту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11256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 чем говорится).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главная мысль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(что хочет сказать автор).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предложение вносит что-нибудь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новое: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добавляет,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бъясняет, уточняет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4. В хорошем тексте предложения 			располагаются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порядку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так, чтобы		было понятно, как развивается, 			продолжается мысль.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Когда улучшаешь текст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исправляй так: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Убирай лишние мысли, слова: /       /;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Вставляй те, которых недостаёт: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Меняй порядок предложений, слов: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 2, 3…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1224136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C:\Users\люда\AppData\Local\Microsoft\Windows\Temporary Internet Files\Content.IE5\HFSY3CXY\MM90028378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90541"/>
            <a:ext cx="2462183" cy="20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8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Оцени свое состояние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Wingdings"/>
              </a:rPr>
              <a:t>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-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было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все понятно и легко работать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уроке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Wingdings"/>
              </a:rPr>
              <a:t>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было неинтересно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уроке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было очень трудно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уроке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люда\AppData\Local\Microsoft\Windows\Temporary Internet Files\Content.IE5\RD17NDUR\MC9004298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9" y="2420888"/>
            <a:ext cx="711690" cy="71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люда\AppData\Local\Microsoft\Windows\Temporary Internet Files\Content.IE5\3N2JDHAI\MC9004281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6" y="1124744"/>
            <a:ext cx="615256" cy="64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люда\AppData\Local\Microsoft\Windows\Temporary Internet Files\Content.IE5\JTGLADCX\MC9004343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81" y="3284984"/>
            <a:ext cx="741601" cy="66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люда\AppData\Local\Microsoft\Windows\Temporary Internet Files\Content.IE5\HFSY3CXY\MC900428065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089" y="4509120"/>
            <a:ext cx="3394819" cy="206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8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люда\AppData\Local\Microsoft\Windows\Temporary Internet Files\Content.IE5\RD17NDUR\MC9004379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608188" cy="248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люда\AppData\Local\Microsoft\Windows\Temporary Internet Files\Content.IE5\3N2JDHAI\MC9004281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925043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0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ругая 1">
      <a:majorFont>
        <a:latin typeface="Vladimir Script"/>
        <a:ea typeface=""/>
        <a:cs typeface="Arial"/>
      </a:majorFont>
      <a:minorFont>
        <a:latin typeface="Vladimir Script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183</TotalTime>
  <Words>197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</vt:lpstr>
      <vt:lpstr>Как сделать текст хорошим? </vt:lpstr>
      <vt:lpstr>Пальчиковая гимнастика</vt:lpstr>
      <vt:lpstr>Словарно-орфографическая работа</vt:lpstr>
      <vt:lpstr>Основные понятия урока</vt:lpstr>
      <vt:lpstr>Основные понятия урока</vt:lpstr>
      <vt:lpstr>Требования к хорошему тексту</vt:lpstr>
      <vt:lpstr>Когда улучшаешь текст, исправляй так:</vt:lpstr>
      <vt:lpstr>Оцени свое состояние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текст хорошим? </dc:title>
  <dc:creator>Lюdmilk@</dc:creator>
  <cp:lastModifiedBy>люда</cp:lastModifiedBy>
  <cp:revision>14</cp:revision>
  <dcterms:created xsi:type="dcterms:W3CDTF">2012-06-21T13:45:41Z</dcterms:created>
  <dcterms:modified xsi:type="dcterms:W3CDTF">2012-06-22T09:44:16Z</dcterms:modified>
</cp:coreProperties>
</file>