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8" r:id="rId3"/>
    <p:sldId id="259" r:id="rId4"/>
    <p:sldId id="263" r:id="rId5"/>
    <p:sldId id="264" r:id="rId6"/>
    <p:sldId id="265" r:id="rId7"/>
    <p:sldId id="260" r:id="rId8"/>
    <p:sldId id="261" r:id="rId9"/>
    <p:sldId id="266" r:id="rId10"/>
    <p:sldId id="267" r:id="rId11"/>
    <p:sldId id="268" r:id="rId12"/>
    <p:sldId id="272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172F-6D8D-4F60-9269-40FB27474BEA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B9C-075E-4944-8EB6-CBB482740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172F-6D8D-4F60-9269-40FB27474BEA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B9C-075E-4944-8EB6-CBB482740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172F-6D8D-4F60-9269-40FB27474BEA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B9C-075E-4944-8EB6-CBB482740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172F-6D8D-4F60-9269-40FB27474BEA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B9C-075E-4944-8EB6-CBB482740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172F-6D8D-4F60-9269-40FB27474BEA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B9C-075E-4944-8EB6-CBB482740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172F-6D8D-4F60-9269-40FB27474BEA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B9C-075E-4944-8EB6-CBB482740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172F-6D8D-4F60-9269-40FB27474BEA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B9C-075E-4944-8EB6-CBB482740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172F-6D8D-4F60-9269-40FB27474BEA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B9C-075E-4944-8EB6-CBB482740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172F-6D8D-4F60-9269-40FB27474BEA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B9C-075E-4944-8EB6-CBB482740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172F-6D8D-4F60-9269-40FB27474BEA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BB9C-075E-4944-8EB6-CBB482740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172F-6D8D-4F60-9269-40FB27474BEA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4EBB9C-075E-4944-8EB6-CBB482740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7D172F-6D8D-4F60-9269-40FB27474BEA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4EBB9C-075E-4944-8EB6-CBB482740BC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13752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C000"/>
                </a:solidFill>
              </a:rPr>
              <a:t>«Единственное и множественное число имён существительных».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115616" y="4941168"/>
            <a:ext cx="7854696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</a:rPr>
              <a:t>Урок русского языка </a:t>
            </a:r>
          </a:p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</a:rPr>
              <a:t>2 класс</a:t>
            </a:r>
          </a:p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</a:rPr>
              <a:t>Учитель: Скрипкина Н.В.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Рисунок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38028" y="332656"/>
            <a:ext cx="2188174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Проверка: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504056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11200" b="1" dirty="0" smtClean="0">
                <a:solidFill>
                  <a:schemeClr val="tx2"/>
                </a:solidFill>
              </a:rPr>
              <a:t>Муравьи    </a:t>
            </a:r>
            <a:r>
              <a:rPr lang="ru-RU" sz="11200" b="1" dirty="0" smtClean="0"/>
              <a:t>                                                         </a:t>
            </a:r>
            <a:r>
              <a:rPr lang="ru-RU" sz="11200" b="1" dirty="0" smtClean="0">
                <a:solidFill>
                  <a:srgbClr val="FF0000"/>
                </a:solidFill>
              </a:rPr>
              <a:t>Муравей</a:t>
            </a:r>
          </a:p>
          <a:p>
            <a:pPr>
              <a:lnSpc>
                <a:spcPct val="120000"/>
              </a:lnSpc>
              <a:buNone/>
            </a:pPr>
            <a:r>
              <a:rPr lang="ru-RU" sz="11200" b="1" dirty="0" smtClean="0">
                <a:solidFill>
                  <a:schemeClr val="tx2"/>
                </a:solidFill>
              </a:rPr>
              <a:t>Встречи </a:t>
            </a:r>
            <a:r>
              <a:rPr lang="ru-RU" sz="11200" b="1" dirty="0" smtClean="0"/>
              <a:t>                                            </a:t>
            </a:r>
            <a:r>
              <a:rPr lang="ru-RU" sz="11200" b="1" dirty="0" smtClean="0">
                <a:solidFill>
                  <a:srgbClr val="FF0000"/>
                </a:solidFill>
              </a:rPr>
              <a:t>                 Встреча</a:t>
            </a:r>
          </a:p>
          <a:p>
            <a:pPr>
              <a:lnSpc>
                <a:spcPct val="120000"/>
              </a:lnSpc>
              <a:buNone/>
            </a:pPr>
            <a:r>
              <a:rPr lang="ru-RU" sz="11200" b="1" dirty="0" smtClean="0">
                <a:solidFill>
                  <a:schemeClr val="tx2"/>
                </a:solidFill>
              </a:rPr>
              <a:t>Лампочки </a:t>
            </a:r>
            <a:r>
              <a:rPr lang="ru-RU" sz="11200" b="1" dirty="0" smtClean="0"/>
              <a:t>                                                       </a:t>
            </a:r>
            <a:r>
              <a:rPr lang="ru-RU" sz="11200" b="1" dirty="0" smtClean="0">
                <a:solidFill>
                  <a:srgbClr val="FF0000"/>
                </a:solidFill>
              </a:rPr>
              <a:t>Лампочка</a:t>
            </a:r>
          </a:p>
          <a:p>
            <a:pPr>
              <a:lnSpc>
                <a:spcPct val="120000"/>
              </a:lnSpc>
              <a:buNone/>
            </a:pPr>
            <a:r>
              <a:rPr lang="ru-RU" sz="11200" b="1" dirty="0" smtClean="0">
                <a:solidFill>
                  <a:schemeClr val="tx2"/>
                </a:solidFill>
              </a:rPr>
              <a:t>Закладки  </a:t>
            </a:r>
            <a:r>
              <a:rPr lang="ru-RU" sz="11200" b="1" dirty="0" smtClean="0"/>
              <a:t>                                                         </a:t>
            </a:r>
            <a:r>
              <a:rPr lang="ru-RU" sz="11200" b="1" dirty="0" smtClean="0">
                <a:solidFill>
                  <a:srgbClr val="FF0000"/>
                </a:solidFill>
              </a:rPr>
              <a:t>Закладка</a:t>
            </a:r>
          </a:p>
          <a:p>
            <a:pPr>
              <a:lnSpc>
                <a:spcPct val="120000"/>
              </a:lnSpc>
              <a:buNone/>
            </a:pPr>
            <a:r>
              <a:rPr lang="ru-RU" sz="11200" b="1" dirty="0" smtClean="0">
                <a:solidFill>
                  <a:schemeClr val="tx2"/>
                </a:solidFill>
              </a:rPr>
              <a:t>Клоуны</a:t>
            </a:r>
            <a:r>
              <a:rPr lang="ru-RU" sz="11200" b="1" dirty="0" smtClean="0"/>
              <a:t>                                                              </a:t>
            </a:r>
            <a:r>
              <a:rPr lang="ru-RU" sz="11200" b="1" dirty="0" smtClean="0">
                <a:solidFill>
                  <a:srgbClr val="FF0000"/>
                </a:solidFill>
              </a:rPr>
              <a:t>Клоун</a:t>
            </a:r>
          </a:p>
          <a:p>
            <a:pPr>
              <a:lnSpc>
                <a:spcPct val="120000"/>
              </a:lnSpc>
              <a:buNone/>
            </a:pPr>
            <a:r>
              <a:rPr lang="ru-RU" sz="11200" b="1" dirty="0" smtClean="0">
                <a:solidFill>
                  <a:schemeClr val="tx2"/>
                </a:solidFill>
              </a:rPr>
              <a:t>Парты </a:t>
            </a:r>
            <a:r>
              <a:rPr lang="ru-RU" sz="11200" b="1" dirty="0" smtClean="0"/>
              <a:t>                                                               </a:t>
            </a:r>
            <a:r>
              <a:rPr lang="ru-RU" sz="11200" b="1" dirty="0" smtClean="0">
                <a:solidFill>
                  <a:srgbClr val="FF0000"/>
                </a:solidFill>
              </a:rPr>
              <a:t>Парта </a:t>
            </a:r>
          </a:p>
          <a:p>
            <a:pPr>
              <a:lnSpc>
                <a:spcPct val="120000"/>
              </a:lnSpc>
              <a:buNone/>
            </a:pPr>
            <a:r>
              <a:rPr lang="ru-RU" sz="11200" b="1" dirty="0" smtClean="0">
                <a:solidFill>
                  <a:schemeClr val="tx2"/>
                </a:solidFill>
              </a:rPr>
              <a:t>Грибы </a:t>
            </a:r>
            <a:r>
              <a:rPr lang="ru-RU" sz="11200" b="1" dirty="0" smtClean="0"/>
              <a:t>                                                                </a:t>
            </a:r>
            <a:r>
              <a:rPr lang="ru-RU" sz="11200" b="1" dirty="0" smtClean="0">
                <a:solidFill>
                  <a:srgbClr val="FF0000"/>
                </a:solidFill>
              </a:rPr>
              <a:t>Гриб</a:t>
            </a:r>
          </a:p>
          <a:p>
            <a:pPr>
              <a:lnSpc>
                <a:spcPct val="120000"/>
              </a:lnSpc>
              <a:buNone/>
            </a:pPr>
            <a:r>
              <a:rPr lang="ru-RU" sz="11200" b="1" dirty="0" smtClean="0">
                <a:solidFill>
                  <a:schemeClr val="tx2"/>
                </a:solidFill>
              </a:rPr>
              <a:t>Ножницы</a:t>
            </a:r>
            <a:r>
              <a:rPr lang="ru-RU" sz="11200" b="1" dirty="0" smtClean="0"/>
              <a:t>                                                               </a:t>
            </a:r>
            <a:r>
              <a:rPr lang="ru-RU" sz="11200" b="1" dirty="0" smtClean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11200" b="1" dirty="0" smtClean="0">
                <a:solidFill>
                  <a:schemeClr val="tx2"/>
                </a:solidFill>
              </a:rPr>
              <a:t>Брюки  </a:t>
            </a:r>
            <a:r>
              <a:rPr lang="ru-RU" sz="11200" b="1" dirty="0" smtClean="0"/>
              <a:t>                                                                   </a:t>
            </a:r>
            <a:r>
              <a:rPr lang="ru-RU" sz="11200" b="1" dirty="0" smtClean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11200" b="1" dirty="0" smtClean="0">
                <a:solidFill>
                  <a:schemeClr val="tx2"/>
                </a:solidFill>
              </a:rPr>
              <a:t>Санки </a:t>
            </a:r>
            <a:r>
              <a:rPr lang="ru-RU" sz="11200" b="1" dirty="0" smtClean="0"/>
              <a:t>                                                                     </a:t>
            </a:r>
            <a:r>
              <a:rPr lang="ru-RU" sz="11200" b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ru-RU" sz="11200" dirty="0" smtClean="0"/>
          </a:p>
          <a:p>
            <a:pPr>
              <a:buNone/>
            </a:pPr>
            <a:endParaRPr lang="ru-RU" sz="51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780928"/>
            <a:ext cx="3804163" cy="3391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Проверка: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Колесо         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Колёса 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 Бабочка  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Бабочки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 Город         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Города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Подушка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Подушки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Сестра</a:t>
            </a:r>
            <a:r>
              <a:rPr lang="ru-RU" sz="2800" b="1" dirty="0" smtClean="0">
                <a:solidFill>
                  <a:srgbClr val="FF0000"/>
                </a:solidFill>
              </a:rPr>
              <a:t>                                                             Сёстры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Успех          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Успехи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Журавль 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Журавли</a:t>
            </a:r>
            <a:endParaRPr lang="ru-RU" sz="28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Молоко           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Сахар               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Радио               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708920"/>
            <a:ext cx="3408776" cy="3039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Рефлексия: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Выбери верное утверждение: </a:t>
            </a:r>
            <a:endParaRPr lang="ru-RU" dirty="0" smtClean="0"/>
          </a:p>
          <a:p>
            <a:pPr lvl="0"/>
            <a:r>
              <a:rPr lang="ru-RU" dirty="0" smtClean="0"/>
              <a:t>Я сам не смог справиться с затруднением;</a:t>
            </a:r>
          </a:p>
          <a:p>
            <a:pPr lvl="0"/>
            <a:r>
              <a:rPr lang="ru-RU" dirty="0" smtClean="0"/>
              <a:t>У меня не было затруднений;</a:t>
            </a:r>
          </a:p>
          <a:p>
            <a:pPr lvl="0"/>
            <a:r>
              <a:rPr lang="ru-RU" dirty="0" smtClean="0"/>
              <a:t>Я только слушал предложения других;</a:t>
            </a:r>
          </a:p>
          <a:p>
            <a:pPr lvl="0"/>
            <a:r>
              <a:rPr lang="ru-RU" dirty="0" smtClean="0"/>
              <a:t>Я выдвигал идеи...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77506" y="3933056"/>
            <a:ext cx="3166494" cy="2823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4191000" cy="1139825"/>
          </a:xfrm>
        </p:spPr>
        <p:txBody>
          <a:bodyPr/>
          <a:lstStyle/>
          <a:p>
            <a:pPr algn="ctr" eaLnBrk="1" hangingPunct="1"/>
            <a:r>
              <a:rPr lang="ru-RU" sz="4800" b="1" dirty="0" smtClean="0"/>
              <a:t>Повтори!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-Чему мы сегодня с вами учились? </a:t>
            </a:r>
            <a:endParaRPr lang="ru-RU" dirty="0" smtClean="0"/>
          </a:p>
          <a:p>
            <a:r>
              <a:rPr lang="ru-RU" b="1" dirty="0" smtClean="0"/>
              <a:t>- Как определить число у имен существительных?</a:t>
            </a:r>
            <a:endParaRPr lang="ru-RU" dirty="0" smtClean="0"/>
          </a:p>
          <a:p>
            <a:r>
              <a:rPr lang="ru-RU" b="1" dirty="0" smtClean="0"/>
              <a:t>- Все ли имена существительные изменяются по числам?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pic>
        <p:nvPicPr>
          <p:cNvPr id="24580" name="Picture 4" descr="books_wri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03738"/>
            <a:ext cx="2667000" cy="23542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 rot="-621543">
            <a:off x="1676400" y="5181600"/>
            <a:ext cx="776288" cy="500063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CCECFF"/>
                </a:solidFill>
              </a:rPr>
              <a:t>Русский </a:t>
            </a:r>
          </a:p>
          <a:p>
            <a:pPr algn="ctr"/>
            <a:r>
              <a:rPr lang="ru-RU" sz="1600" b="1">
                <a:solidFill>
                  <a:srgbClr val="CCECFF"/>
                </a:solidFill>
              </a:rPr>
              <a:t> язык</a:t>
            </a:r>
            <a:endParaRPr lang="ru-RU"/>
          </a:p>
        </p:txBody>
      </p:sp>
      <p:sp>
        <p:nvSpPr>
          <p:cNvPr id="118790" name="AutoShape 6"/>
          <p:cNvSpPr>
            <a:spLocks noChangeArrowheads="1"/>
          </p:cNvSpPr>
          <p:nvPr/>
        </p:nvSpPr>
        <p:spPr bwMode="auto">
          <a:xfrm>
            <a:off x="4038600" y="3733800"/>
            <a:ext cx="4343400" cy="2133600"/>
          </a:xfrm>
          <a:prstGeom prst="cloudCallout">
            <a:avLst>
              <a:gd name="adj1" fmla="val -88375"/>
              <a:gd name="adj2" fmla="val -572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/>
              <a:t>Вот  и  подошёл  к  концу  наш  урок.</a:t>
            </a:r>
          </a:p>
          <a:p>
            <a:pPr algn="ctr"/>
            <a:r>
              <a:rPr lang="ru-RU" sz="2400"/>
              <a:t>До  новых  встреч,  друзья!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7813"/>
            <a:ext cx="7162800" cy="941387"/>
          </a:xfrm>
        </p:spPr>
        <p:txBody>
          <a:bodyPr/>
          <a:lstStyle/>
          <a:p>
            <a:pPr algn="ctr" eaLnBrk="1" hangingPunct="1"/>
            <a:r>
              <a:rPr lang="ru-RU" sz="4800" b="1" smtClean="0"/>
              <a:t>Запомни!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1828800"/>
          </a:xfrm>
        </p:spPr>
        <p:txBody>
          <a:bodyPr/>
          <a:lstStyle/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FF0066"/>
                </a:solidFill>
              </a:rPr>
              <a:t>Имя  существительное</a:t>
            </a:r>
            <a:r>
              <a:rPr lang="ru-RU" dirty="0" smtClean="0"/>
              <a:t> – это  часть  речи,  которая  обозначает  </a:t>
            </a:r>
            <a:r>
              <a:rPr lang="ru-RU" dirty="0" smtClean="0">
                <a:solidFill>
                  <a:srgbClr val="000099"/>
                </a:solidFill>
              </a:rPr>
              <a:t>предметы</a:t>
            </a:r>
            <a:r>
              <a:rPr lang="ru-RU" dirty="0" smtClean="0"/>
              <a:t>,  </a:t>
            </a:r>
            <a:r>
              <a:rPr lang="ru-RU" dirty="0" smtClean="0">
                <a:solidFill>
                  <a:srgbClr val="000099"/>
                </a:solidFill>
              </a:rPr>
              <a:t>явления  природы</a:t>
            </a:r>
            <a:r>
              <a:rPr lang="ru-RU" dirty="0" smtClean="0"/>
              <a:t>  или </a:t>
            </a:r>
            <a:r>
              <a:rPr lang="ru-RU" dirty="0" smtClean="0">
                <a:solidFill>
                  <a:srgbClr val="000099"/>
                </a:solidFill>
              </a:rPr>
              <a:t> события</a:t>
            </a:r>
            <a:r>
              <a:rPr lang="ru-RU" dirty="0" smtClean="0"/>
              <a:t>  и  отвечает  на  вопросы  </a:t>
            </a:r>
            <a:r>
              <a:rPr lang="ru-RU" dirty="0" smtClean="0">
                <a:solidFill>
                  <a:srgbClr val="FF0066"/>
                </a:solidFill>
              </a:rPr>
              <a:t>кто?</a:t>
            </a:r>
            <a:r>
              <a:rPr lang="ru-RU" dirty="0" smtClean="0"/>
              <a:t>  или  </a:t>
            </a:r>
            <a:r>
              <a:rPr lang="ru-RU" dirty="0" smtClean="0">
                <a:solidFill>
                  <a:srgbClr val="FF0066"/>
                </a:solidFill>
              </a:rPr>
              <a:t>что?</a:t>
            </a:r>
          </a:p>
        </p:txBody>
      </p:sp>
      <p:pic>
        <p:nvPicPr>
          <p:cNvPr id="10244" name="Picture 4" descr="books_wri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5975" y="4191000"/>
            <a:ext cx="1978025" cy="18923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 rot="-621543">
            <a:off x="8001000" y="4730750"/>
            <a:ext cx="633413" cy="379413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CCECFF"/>
                </a:solidFill>
              </a:rPr>
              <a:t>Русский </a:t>
            </a:r>
          </a:p>
          <a:p>
            <a:pPr algn="ctr"/>
            <a:r>
              <a:rPr lang="ru-RU" sz="1200" b="1">
                <a:solidFill>
                  <a:srgbClr val="CCECFF"/>
                </a:solidFill>
              </a:rPr>
              <a:t> язык</a:t>
            </a:r>
            <a:endParaRPr lang="ru-RU" sz="1200"/>
          </a:p>
        </p:txBody>
      </p:sp>
      <p:pic>
        <p:nvPicPr>
          <p:cNvPr id="10246" name="Picture 6" descr="Морков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05400"/>
            <a:ext cx="24098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j02938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200400"/>
            <a:ext cx="1744663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CRTN0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124200"/>
            <a:ext cx="1449388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ёжик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4572000"/>
            <a:ext cx="1450975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j021658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3200400"/>
            <a:ext cx="127000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5562600" y="4953000"/>
            <a:ext cx="1271588" cy="1230313"/>
            <a:chOff x="1801" y="944"/>
            <a:chExt cx="1976" cy="2327"/>
          </a:xfrm>
        </p:grpSpPr>
        <p:sp>
          <p:nvSpPr>
            <p:cNvPr id="10327" name="Freeform 37"/>
            <p:cNvSpPr>
              <a:spLocks/>
            </p:cNvSpPr>
            <p:nvPr/>
          </p:nvSpPr>
          <p:spPr bwMode="auto">
            <a:xfrm>
              <a:off x="1801" y="944"/>
              <a:ext cx="1976" cy="2327"/>
            </a:xfrm>
            <a:custGeom>
              <a:avLst/>
              <a:gdLst>
                <a:gd name="T0" fmla="*/ 3949 w 3953"/>
                <a:gd name="T1" fmla="*/ 4317 h 4655"/>
                <a:gd name="T2" fmla="*/ 3937 w 3953"/>
                <a:gd name="T3" fmla="*/ 4356 h 4655"/>
                <a:gd name="T4" fmla="*/ 3920 w 3953"/>
                <a:gd name="T5" fmla="*/ 4391 h 4655"/>
                <a:gd name="T6" fmla="*/ 3363 w 3953"/>
                <a:gd name="T7" fmla="*/ 4577 h 4655"/>
                <a:gd name="T8" fmla="*/ 2820 w 3953"/>
                <a:gd name="T9" fmla="*/ 4655 h 4655"/>
                <a:gd name="T10" fmla="*/ 2266 w 3953"/>
                <a:gd name="T11" fmla="*/ 4630 h 4655"/>
                <a:gd name="T12" fmla="*/ 1721 w 3953"/>
                <a:gd name="T13" fmla="*/ 4575 h 4655"/>
                <a:gd name="T14" fmla="*/ 1176 w 3953"/>
                <a:gd name="T15" fmla="*/ 4517 h 4655"/>
                <a:gd name="T16" fmla="*/ 765 w 3953"/>
                <a:gd name="T17" fmla="*/ 4480 h 4655"/>
                <a:gd name="T18" fmla="*/ 357 w 3953"/>
                <a:gd name="T19" fmla="*/ 4442 h 4655"/>
                <a:gd name="T20" fmla="*/ 0 w 3953"/>
                <a:gd name="T21" fmla="*/ 4358 h 4655"/>
                <a:gd name="T22" fmla="*/ 225 w 3953"/>
                <a:gd name="T23" fmla="*/ 3939 h 4655"/>
                <a:gd name="T24" fmla="*/ 701 w 3953"/>
                <a:gd name="T25" fmla="*/ 3658 h 4655"/>
                <a:gd name="T26" fmla="*/ 1011 w 3953"/>
                <a:gd name="T27" fmla="*/ 3536 h 4655"/>
                <a:gd name="T28" fmla="*/ 588 w 3953"/>
                <a:gd name="T29" fmla="*/ 3106 h 4655"/>
                <a:gd name="T30" fmla="*/ 330 w 3953"/>
                <a:gd name="T31" fmla="*/ 2280 h 4655"/>
                <a:gd name="T32" fmla="*/ 543 w 3953"/>
                <a:gd name="T33" fmla="*/ 1413 h 4655"/>
                <a:gd name="T34" fmla="*/ 898 w 3953"/>
                <a:gd name="T35" fmla="*/ 1029 h 4655"/>
                <a:gd name="T36" fmla="*/ 1323 w 3953"/>
                <a:gd name="T37" fmla="*/ 839 h 4655"/>
                <a:gd name="T38" fmla="*/ 1725 w 3953"/>
                <a:gd name="T39" fmla="*/ 804 h 4655"/>
                <a:gd name="T40" fmla="*/ 1789 w 3953"/>
                <a:gd name="T41" fmla="*/ 820 h 4655"/>
                <a:gd name="T42" fmla="*/ 1812 w 3953"/>
                <a:gd name="T43" fmla="*/ 818 h 4655"/>
                <a:gd name="T44" fmla="*/ 1814 w 3953"/>
                <a:gd name="T45" fmla="*/ 783 h 4655"/>
                <a:gd name="T46" fmla="*/ 1814 w 3953"/>
                <a:gd name="T47" fmla="*/ 735 h 4655"/>
                <a:gd name="T48" fmla="*/ 1814 w 3953"/>
                <a:gd name="T49" fmla="*/ 686 h 4655"/>
                <a:gd name="T50" fmla="*/ 1715 w 3953"/>
                <a:gd name="T51" fmla="*/ 684 h 4655"/>
                <a:gd name="T52" fmla="*/ 1635 w 3953"/>
                <a:gd name="T53" fmla="*/ 673 h 4655"/>
                <a:gd name="T54" fmla="*/ 1583 w 3953"/>
                <a:gd name="T55" fmla="*/ 636 h 4655"/>
                <a:gd name="T56" fmla="*/ 1577 w 3953"/>
                <a:gd name="T57" fmla="*/ 601 h 4655"/>
                <a:gd name="T58" fmla="*/ 1641 w 3953"/>
                <a:gd name="T59" fmla="*/ 345 h 4655"/>
                <a:gd name="T60" fmla="*/ 1715 w 3953"/>
                <a:gd name="T61" fmla="*/ 91 h 4655"/>
                <a:gd name="T62" fmla="*/ 2046 w 3953"/>
                <a:gd name="T63" fmla="*/ 19 h 4655"/>
                <a:gd name="T64" fmla="*/ 2215 w 3953"/>
                <a:gd name="T65" fmla="*/ 190 h 4655"/>
                <a:gd name="T66" fmla="*/ 2260 w 3953"/>
                <a:gd name="T67" fmla="*/ 442 h 4655"/>
                <a:gd name="T68" fmla="*/ 2293 w 3953"/>
                <a:gd name="T69" fmla="*/ 554 h 4655"/>
                <a:gd name="T70" fmla="*/ 2312 w 3953"/>
                <a:gd name="T71" fmla="*/ 610 h 4655"/>
                <a:gd name="T72" fmla="*/ 2260 w 3953"/>
                <a:gd name="T73" fmla="*/ 667 h 4655"/>
                <a:gd name="T74" fmla="*/ 2167 w 3953"/>
                <a:gd name="T75" fmla="*/ 676 h 4655"/>
                <a:gd name="T76" fmla="*/ 2124 w 3953"/>
                <a:gd name="T77" fmla="*/ 717 h 4655"/>
                <a:gd name="T78" fmla="*/ 2122 w 3953"/>
                <a:gd name="T79" fmla="*/ 764 h 4655"/>
                <a:gd name="T80" fmla="*/ 2134 w 3953"/>
                <a:gd name="T81" fmla="*/ 824 h 4655"/>
                <a:gd name="T82" fmla="*/ 2324 w 3953"/>
                <a:gd name="T83" fmla="*/ 830 h 4655"/>
                <a:gd name="T84" fmla="*/ 2527 w 3953"/>
                <a:gd name="T85" fmla="*/ 835 h 4655"/>
                <a:gd name="T86" fmla="*/ 2974 w 3953"/>
                <a:gd name="T87" fmla="*/ 1035 h 4655"/>
                <a:gd name="T88" fmla="*/ 3495 w 3953"/>
                <a:gd name="T89" fmla="*/ 1859 h 4655"/>
                <a:gd name="T90" fmla="*/ 3427 w 3953"/>
                <a:gd name="T91" fmla="*/ 2846 h 4655"/>
                <a:gd name="T92" fmla="*/ 3226 w 3953"/>
                <a:gd name="T93" fmla="*/ 3230 h 4655"/>
                <a:gd name="T94" fmla="*/ 3146 w 3953"/>
                <a:gd name="T95" fmla="*/ 3325 h 4655"/>
                <a:gd name="T96" fmla="*/ 3063 w 3953"/>
                <a:gd name="T97" fmla="*/ 3408 h 4655"/>
                <a:gd name="T98" fmla="*/ 3173 w 3953"/>
                <a:gd name="T99" fmla="*/ 3486 h 4655"/>
                <a:gd name="T100" fmla="*/ 3598 w 3953"/>
                <a:gd name="T101" fmla="*/ 3771 h 4655"/>
                <a:gd name="T102" fmla="*/ 3920 w 3953"/>
                <a:gd name="T103" fmla="*/ 4147 h 465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953"/>
                <a:gd name="T157" fmla="*/ 0 h 4655"/>
                <a:gd name="T158" fmla="*/ 3953 w 3953"/>
                <a:gd name="T159" fmla="*/ 4655 h 465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953" h="4655">
                  <a:moveTo>
                    <a:pt x="3953" y="4279"/>
                  </a:moveTo>
                  <a:lnTo>
                    <a:pt x="3951" y="4300"/>
                  </a:lnTo>
                  <a:lnTo>
                    <a:pt x="3949" y="4317"/>
                  </a:lnTo>
                  <a:lnTo>
                    <a:pt x="3945" y="4333"/>
                  </a:lnTo>
                  <a:lnTo>
                    <a:pt x="3943" y="4347"/>
                  </a:lnTo>
                  <a:lnTo>
                    <a:pt x="3937" y="4356"/>
                  </a:lnTo>
                  <a:lnTo>
                    <a:pt x="3932" y="4368"/>
                  </a:lnTo>
                  <a:lnTo>
                    <a:pt x="3926" y="4378"/>
                  </a:lnTo>
                  <a:lnTo>
                    <a:pt x="3920" y="4391"/>
                  </a:lnTo>
                  <a:lnTo>
                    <a:pt x="3730" y="4465"/>
                  </a:lnTo>
                  <a:lnTo>
                    <a:pt x="3546" y="4527"/>
                  </a:lnTo>
                  <a:lnTo>
                    <a:pt x="3363" y="4577"/>
                  </a:lnTo>
                  <a:lnTo>
                    <a:pt x="3183" y="4616"/>
                  </a:lnTo>
                  <a:lnTo>
                    <a:pt x="3001" y="4641"/>
                  </a:lnTo>
                  <a:lnTo>
                    <a:pt x="2820" y="4655"/>
                  </a:lnTo>
                  <a:lnTo>
                    <a:pt x="2634" y="4655"/>
                  </a:lnTo>
                  <a:lnTo>
                    <a:pt x="2448" y="4645"/>
                  </a:lnTo>
                  <a:lnTo>
                    <a:pt x="2266" y="4630"/>
                  </a:lnTo>
                  <a:lnTo>
                    <a:pt x="2083" y="4612"/>
                  </a:lnTo>
                  <a:lnTo>
                    <a:pt x="1901" y="4593"/>
                  </a:lnTo>
                  <a:lnTo>
                    <a:pt x="1721" y="4575"/>
                  </a:lnTo>
                  <a:lnTo>
                    <a:pt x="1538" y="4554"/>
                  </a:lnTo>
                  <a:lnTo>
                    <a:pt x="1358" y="4535"/>
                  </a:lnTo>
                  <a:lnTo>
                    <a:pt x="1176" y="4517"/>
                  </a:lnTo>
                  <a:lnTo>
                    <a:pt x="995" y="4502"/>
                  </a:lnTo>
                  <a:lnTo>
                    <a:pt x="887" y="4488"/>
                  </a:lnTo>
                  <a:lnTo>
                    <a:pt x="765" y="4480"/>
                  </a:lnTo>
                  <a:lnTo>
                    <a:pt x="631" y="4469"/>
                  </a:lnTo>
                  <a:lnTo>
                    <a:pt x="495" y="4459"/>
                  </a:lnTo>
                  <a:lnTo>
                    <a:pt x="357" y="4442"/>
                  </a:lnTo>
                  <a:lnTo>
                    <a:pt x="225" y="4420"/>
                  </a:lnTo>
                  <a:lnTo>
                    <a:pt x="103" y="4393"/>
                  </a:lnTo>
                  <a:lnTo>
                    <a:pt x="0" y="4358"/>
                  </a:lnTo>
                  <a:lnTo>
                    <a:pt x="28" y="4201"/>
                  </a:lnTo>
                  <a:lnTo>
                    <a:pt x="109" y="4064"/>
                  </a:lnTo>
                  <a:lnTo>
                    <a:pt x="225" y="3939"/>
                  </a:lnTo>
                  <a:lnTo>
                    <a:pt x="373" y="3831"/>
                  </a:lnTo>
                  <a:lnTo>
                    <a:pt x="534" y="3736"/>
                  </a:lnTo>
                  <a:lnTo>
                    <a:pt x="701" y="3658"/>
                  </a:lnTo>
                  <a:lnTo>
                    <a:pt x="862" y="3594"/>
                  </a:lnTo>
                  <a:lnTo>
                    <a:pt x="1009" y="3546"/>
                  </a:lnTo>
                  <a:lnTo>
                    <a:pt x="1011" y="3536"/>
                  </a:lnTo>
                  <a:lnTo>
                    <a:pt x="1015" y="3526"/>
                  </a:lnTo>
                  <a:lnTo>
                    <a:pt x="774" y="3333"/>
                  </a:lnTo>
                  <a:lnTo>
                    <a:pt x="588" y="3106"/>
                  </a:lnTo>
                  <a:lnTo>
                    <a:pt x="450" y="2848"/>
                  </a:lnTo>
                  <a:lnTo>
                    <a:pt x="365" y="2573"/>
                  </a:lnTo>
                  <a:lnTo>
                    <a:pt x="330" y="2280"/>
                  </a:lnTo>
                  <a:lnTo>
                    <a:pt x="350" y="1985"/>
                  </a:lnTo>
                  <a:lnTo>
                    <a:pt x="419" y="1692"/>
                  </a:lnTo>
                  <a:lnTo>
                    <a:pt x="543" y="1413"/>
                  </a:lnTo>
                  <a:lnTo>
                    <a:pt x="660" y="1260"/>
                  </a:lnTo>
                  <a:lnTo>
                    <a:pt x="776" y="1134"/>
                  </a:lnTo>
                  <a:lnTo>
                    <a:pt x="898" y="1029"/>
                  </a:lnTo>
                  <a:lnTo>
                    <a:pt x="1028" y="948"/>
                  </a:lnTo>
                  <a:lnTo>
                    <a:pt x="1168" y="884"/>
                  </a:lnTo>
                  <a:lnTo>
                    <a:pt x="1323" y="839"/>
                  </a:lnTo>
                  <a:lnTo>
                    <a:pt x="1494" y="810"/>
                  </a:lnTo>
                  <a:lnTo>
                    <a:pt x="1690" y="799"/>
                  </a:lnTo>
                  <a:lnTo>
                    <a:pt x="1725" y="804"/>
                  </a:lnTo>
                  <a:lnTo>
                    <a:pt x="1752" y="812"/>
                  </a:lnTo>
                  <a:lnTo>
                    <a:pt x="1771" y="816"/>
                  </a:lnTo>
                  <a:lnTo>
                    <a:pt x="1789" y="820"/>
                  </a:lnTo>
                  <a:lnTo>
                    <a:pt x="1796" y="820"/>
                  </a:lnTo>
                  <a:lnTo>
                    <a:pt x="1806" y="820"/>
                  </a:lnTo>
                  <a:lnTo>
                    <a:pt x="1812" y="818"/>
                  </a:lnTo>
                  <a:lnTo>
                    <a:pt x="1820" y="818"/>
                  </a:lnTo>
                  <a:lnTo>
                    <a:pt x="1816" y="800"/>
                  </a:lnTo>
                  <a:lnTo>
                    <a:pt x="1814" y="783"/>
                  </a:lnTo>
                  <a:lnTo>
                    <a:pt x="1814" y="768"/>
                  </a:lnTo>
                  <a:lnTo>
                    <a:pt x="1814" y="752"/>
                  </a:lnTo>
                  <a:lnTo>
                    <a:pt x="1814" y="735"/>
                  </a:lnTo>
                  <a:lnTo>
                    <a:pt x="1814" y="719"/>
                  </a:lnTo>
                  <a:lnTo>
                    <a:pt x="1814" y="702"/>
                  </a:lnTo>
                  <a:lnTo>
                    <a:pt x="1814" y="686"/>
                  </a:lnTo>
                  <a:lnTo>
                    <a:pt x="1777" y="686"/>
                  </a:lnTo>
                  <a:lnTo>
                    <a:pt x="1744" y="686"/>
                  </a:lnTo>
                  <a:lnTo>
                    <a:pt x="1715" y="684"/>
                  </a:lnTo>
                  <a:lnTo>
                    <a:pt x="1688" y="684"/>
                  </a:lnTo>
                  <a:lnTo>
                    <a:pt x="1661" y="678"/>
                  </a:lnTo>
                  <a:lnTo>
                    <a:pt x="1635" y="673"/>
                  </a:lnTo>
                  <a:lnTo>
                    <a:pt x="1610" y="661"/>
                  </a:lnTo>
                  <a:lnTo>
                    <a:pt x="1585" y="647"/>
                  </a:lnTo>
                  <a:lnTo>
                    <a:pt x="1583" y="636"/>
                  </a:lnTo>
                  <a:lnTo>
                    <a:pt x="1581" y="624"/>
                  </a:lnTo>
                  <a:lnTo>
                    <a:pt x="1577" y="610"/>
                  </a:lnTo>
                  <a:lnTo>
                    <a:pt x="1577" y="601"/>
                  </a:lnTo>
                  <a:lnTo>
                    <a:pt x="1620" y="523"/>
                  </a:lnTo>
                  <a:lnTo>
                    <a:pt x="1637" y="438"/>
                  </a:lnTo>
                  <a:lnTo>
                    <a:pt x="1641" y="345"/>
                  </a:lnTo>
                  <a:lnTo>
                    <a:pt x="1649" y="254"/>
                  </a:lnTo>
                  <a:lnTo>
                    <a:pt x="1668" y="166"/>
                  </a:lnTo>
                  <a:lnTo>
                    <a:pt x="1715" y="91"/>
                  </a:lnTo>
                  <a:lnTo>
                    <a:pt x="1802" y="33"/>
                  </a:lnTo>
                  <a:lnTo>
                    <a:pt x="1944" y="0"/>
                  </a:lnTo>
                  <a:lnTo>
                    <a:pt x="2046" y="19"/>
                  </a:lnTo>
                  <a:lnTo>
                    <a:pt x="2126" y="60"/>
                  </a:lnTo>
                  <a:lnTo>
                    <a:pt x="2178" y="118"/>
                  </a:lnTo>
                  <a:lnTo>
                    <a:pt x="2215" y="190"/>
                  </a:lnTo>
                  <a:lnTo>
                    <a:pt x="2235" y="269"/>
                  </a:lnTo>
                  <a:lnTo>
                    <a:pt x="2250" y="357"/>
                  </a:lnTo>
                  <a:lnTo>
                    <a:pt x="2260" y="442"/>
                  </a:lnTo>
                  <a:lnTo>
                    <a:pt x="2271" y="529"/>
                  </a:lnTo>
                  <a:lnTo>
                    <a:pt x="2279" y="541"/>
                  </a:lnTo>
                  <a:lnTo>
                    <a:pt x="2293" y="554"/>
                  </a:lnTo>
                  <a:lnTo>
                    <a:pt x="2306" y="564"/>
                  </a:lnTo>
                  <a:lnTo>
                    <a:pt x="2318" y="576"/>
                  </a:lnTo>
                  <a:lnTo>
                    <a:pt x="2312" y="610"/>
                  </a:lnTo>
                  <a:lnTo>
                    <a:pt x="2301" y="636"/>
                  </a:lnTo>
                  <a:lnTo>
                    <a:pt x="2283" y="653"/>
                  </a:lnTo>
                  <a:lnTo>
                    <a:pt x="2260" y="667"/>
                  </a:lnTo>
                  <a:lnTo>
                    <a:pt x="2231" y="673"/>
                  </a:lnTo>
                  <a:lnTo>
                    <a:pt x="2200" y="676"/>
                  </a:lnTo>
                  <a:lnTo>
                    <a:pt x="2167" y="676"/>
                  </a:lnTo>
                  <a:lnTo>
                    <a:pt x="2134" y="680"/>
                  </a:lnTo>
                  <a:lnTo>
                    <a:pt x="2128" y="698"/>
                  </a:lnTo>
                  <a:lnTo>
                    <a:pt x="2124" y="717"/>
                  </a:lnTo>
                  <a:lnTo>
                    <a:pt x="2122" y="733"/>
                  </a:lnTo>
                  <a:lnTo>
                    <a:pt x="2122" y="748"/>
                  </a:lnTo>
                  <a:lnTo>
                    <a:pt x="2122" y="764"/>
                  </a:lnTo>
                  <a:lnTo>
                    <a:pt x="2124" y="781"/>
                  </a:lnTo>
                  <a:lnTo>
                    <a:pt x="2128" y="799"/>
                  </a:lnTo>
                  <a:lnTo>
                    <a:pt x="2134" y="824"/>
                  </a:lnTo>
                  <a:lnTo>
                    <a:pt x="2194" y="826"/>
                  </a:lnTo>
                  <a:lnTo>
                    <a:pt x="2260" y="828"/>
                  </a:lnTo>
                  <a:lnTo>
                    <a:pt x="2324" y="830"/>
                  </a:lnTo>
                  <a:lnTo>
                    <a:pt x="2392" y="832"/>
                  </a:lnTo>
                  <a:lnTo>
                    <a:pt x="2460" y="832"/>
                  </a:lnTo>
                  <a:lnTo>
                    <a:pt x="2527" y="835"/>
                  </a:lnTo>
                  <a:lnTo>
                    <a:pt x="2595" y="837"/>
                  </a:lnTo>
                  <a:lnTo>
                    <a:pt x="2663" y="843"/>
                  </a:lnTo>
                  <a:lnTo>
                    <a:pt x="2974" y="1035"/>
                  </a:lnTo>
                  <a:lnTo>
                    <a:pt x="3216" y="1275"/>
                  </a:lnTo>
                  <a:lnTo>
                    <a:pt x="3389" y="1553"/>
                  </a:lnTo>
                  <a:lnTo>
                    <a:pt x="3495" y="1859"/>
                  </a:lnTo>
                  <a:lnTo>
                    <a:pt x="3536" y="2183"/>
                  </a:lnTo>
                  <a:lnTo>
                    <a:pt x="3513" y="2514"/>
                  </a:lnTo>
                  <a:lnTo>
                    <a:pt x="3427" y="2846"/>
                  </a:lnTo>
                  <a:lnTo>
                    <a:pt x="3280" y="3166"/>
                  </a:lnTo>
                  <a:lnTo>
                    <a:pt x="3251" y="3197"/>
                  </a:lnTo>
                  <a:lnTo>
                    <a:pt x="3226" y="3230"/>
                  </a:lnTo>
                  <a:lnTo>
                    <a:pt x="3198" y="3263"/>
                  </a:lnTo>
                  <a:lnTo>
                    <a:pt x="3173" y="3296"/>
                  </a:lnTo>
                  <a:lnTo>
                    <a:pt x="3146" y="3325"/>
                  </a:lnTo>
                  <a:lnTo>
                    <a:pt x="3119" y="3356"/>
                  </a:lnTo>
                  <a:lnTo>
                    <a:pt x="3090" y="3383"/>
                  </a:lnTo>
                  <a:lnTo>
                    <a:pt x="3063" y="3408"/>
                  </a:lnTo>
                  <a:lnTo>
                    <a:pt x="3063" y="3418"/>
                  </a:lnTo>
                  <a:lnTo>
                    <a:pt x="3063" y="3428"/>
                  </a:lnTo>
                  <a:lnTo>
                    <a:pt x="3173" y="3486"/>
                  </a:lnTo>
                  <a:lnTo>
                    <a:pt x="3307" y="3567"/>
                  </a:lnTo>
                  <a:lnTo>
                    <a:pt x="3453" y="3662"/>
                  </a:lnTo>
                  <a:lnTo>
                    <a:pt x="3598" y="3771"/>
                  </a:lnTo>
                  <a:lnTo>
                    <a:pt x="3732" y="3889"/>
                  </a:lnTo>
                  <a:lnTo>
                    <a:pt x="3844" y="4015"/>
                  </a:lnTo>
                  <a:lnTo>
                    <a:pt x="3920" y="4147"/>
                  </a:lnTo>
                  <a:lnTo>
                    <a:pt x="3953" y="42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8" name="Freeform 38"/>
            <p:cNvSpPr>
              <a:spLocks/>
            </p:cNvSpPr>
            <p:nvPr/>
          </p:nvSpPr>
          <p:spPr bwMode="auto">
            <a:xfrm>
              <a:off x="2920" y="2714"/>
              <a:ext cx="828" cy="499"/>
            </a:xfrm>
            <a:custGeom>
              <a:avLst/>
              <a:gdLst>
                <a:gd name="T0" fmla="*/ 1657 w 1657"/>
                <a:gd name="T1" fmla="*/ 752 h 999"/>
                <a:gd name="T2" fmla="*/ 1599 w 1657"/>
                <a:gd name="T3" fmla="*/ 812 h 999"/>
                <a:gd name="T4" fmla="*/ 1502 w 1657"/>
                <a:gd name="T5" fmla="*/ 878 h 999"/>
                <a:gd name="T6" fmla="*/ 1374 w 1657"/>
                <a:gd name="T7" fmla="*/ 935 h 999"/>
                <a:gd name="T8" fmla="*/ 1234 w 1657"/>
                <a:gd name="T9" fmla="*/ 981 h 999"/>
                <a:gd name="T10" fmla="*/ 1090 w 1657"/>
                <a:gd name="T11" fmla="*/ 999 h 999"/>
                <a:gd name="T12" fmla="*/ 962 w 1657"/>
                <a:gd name="T13" fmla="*/ 985 h 999"/>
                <a:gd name="T14" fmla="*/ 860 w 1657"/>
                <a:gd name="T15" fmla="*/ 927 h 999"/>
                <a:gd name="T16" fmla="*/ 800 w 1657"/>
                <a:gd name="T17" fmla="*/ 818 h 999"/>
                <a:gd name="T18" fmla="*/ 730 w 1657"/>
                <a:gd name="T19" fmla="*/ 700 h 999"/>
                <a:gd name="T20" fmla="*/ 648 w 1657"/>
                <a:gd name="T21" fmla="*/ 595 h 999"/>
                <a:gd name="T22" fmla="*/ 555 w 1657"/>
                <a:gd name="T23" fmla="*/ 494 h 999"/>
                <a:gd name="T24" fmla="*/ 456 w 1657"/>
                <a:gd name="T25" fmla="*/ 407 h 999"/>
                <a:gd name="T26" fmla="*/ 348 w 1657"/>
                <a:gd name="T27" fmla="*/ 322 h 999"/>
                <a:gd name="T28" fmla="*/ 235 w 1657"/>
                <a:gd name="T29" fmla="*/ 246 h 999"/>
                <a:gd name="T30" fmla="*/ 121 w 1657"/>
                <a:gd name="T31" fmla="*/ 175 h 999"/>
                <a:gd name="T32" fmla="*/ 6 w 1657"/>
                <a:gd name="T33" fmla="*/ 111 h 999"/>
                <a:gd name="T34" fmla="*/ 2 w 1657"/>
                <a:gd name="T35" fmla="*/ 101 h 999"/>
                <a:gd name="T36" fmla="*/ 0 w 1657"/>
                <a:gd name="T37" fmla="*/ 91 h 999"/>
                <a:gd name="T38" fmla="*/ 245 w 1657"/>
                <a:gd name="T39" fmla="*/ 41 h 999"/>
                <a:gd name="T40" fmla="*/ 460 w 1657"/>
                <a:gd name="T41" fmla="*/ 10 h 999"/>
                <a:gd name="T42" fmla="*/ 652 w 1657"/>
                <a:gd name="T43" fmla="*/ 0 h 999"/>
                <a:gd name="T44" fmla="*/ 831 w 1657"/>
                <a:gd name="T45" fmla="*/ 19 h 999"/>
                <a:gd name="T46" fmla="*/ 997 w 1657"/>
                <a:gd name="T47" fmla="*/ 70 h 999"/>
                <a:gd name="T48" fmla="*/ 1166 w 1657"/>
                <a:gd name="T49" fmla="*/ 161 h 999"/>
                <a:gd name="T50" fmla="*/ 1339 w 1657"/>
                <a:gd name="T51" fmla="*/ 291 h 999"/>
                <a:gd name="T52" fmla="*/ 1525 w 1657"/>
                <a:gd name="T53" fmla="*/ 471 h 999"/>
                <a:gd name="T54" fmla="*/ 1554 w 1657"/>
                <a:gd name="T55" fmla="*/ 496 h 999"/>
                <a:gd name="T56" fmla="*/ 1581 w 1657"/>
                <a:gd name="T57" fmla="*/ 529 h 999"/>
                <a:gd name="T58" fmla="*/ 1602 w 1657"/>
                <a:gd name="T59" fmla="*/ 564 h 999"/>
                <a:gd name="T60" fmla="*/ 1624 w 1657"/>
                <a:gd name="T61" fmla="*/ 603 h 999"/>
                <a:gd name="T62" fmla="*/ 1637 w 1657"/>
                <a:gd name="T63" fmla="*/ 642 h 999"/>
                <a:gd name="T64" fmla="*/ 1649 w 1657"/>
                <a:gd name="T65" fmla="*/ 681 h 999"/>
                <a:gd name="T66" fmla="*/ 1655 w 1657"/>
                <a:gd name="T67" fmla="*/ 717 h 999"/>
                <a:gd name="T68" fmla="*/ 1657 w 1657"/>
                <a:gd name="T69" fmla="*/ 752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57"/>
                <a:gd name="T106" fmla="*/ 0 h 999"/>
                <a:gd name="T107" fmla="*/ 1657 w 1657"/>
                <a:gd name="T108" fmla="*/ 999 h 9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57" h="999">
                  <a:moveTo>
                    <a:pt x="1657" y="752"/>
                  </a:moveTo>
                  <a:lnTo>
                    <a:pt x="1599" y="812"/>
                  </a:lnTo>
                  <a:lnTo>
                    <a:pt x="1502" y="878"/>
                  </a:lnTo>
                  <a:lnTo>
                    <a:pt x="1374" y="935"/>
                  </a:lnTo>
                  <a:lnTo>
                    <a:pt x="1234" y="981"/>
                  </a:lnTo>
                  <a:lnTo>
                    <a:pt x="1090" y="999"/>
                  </a:lnTo>
                  <a:lnTo>
                    <a:pt x="962" y="985"/>
                  </a:lnTo>
                  <a:lnTo>
                    <a:pt x="860" y="927"/>
                  </a:lnTo>
                  <a:lnTo>
                    <a:pt x="800" y="818"/>
                  </a:lnTo>
                  <a:lnTo>
                    <a:pt x="730" y="700"/>
                  </a:lnTo>
                  <a:lnTo>
                    <a:pt x="648" y="595"/>
                  </a:lnTo>
                  <a:lnTo>
                    <a:pt x="555" y="494"/>
                  </a:lnTo>
                  <a:lnTo>
                    <a:pt x="456" y="407"/>
                  </a:lnTo>
                  <a:lnTo>
                    <a:pt x="348" y="322"/>
                  </a:lnTo>
                  <a:lnTo>
                    <a:pt x="235" y="246"/>
                  </a:lnTo>
                  <a:lnTo>
                    <a:pt x="121" y="175"/>
                  </a:lnTo>
                  <a:lnTo>
                    <a:pt x="6" y="111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245" y="41"/>
                  </a:lnTo>
                  <a:lnTo>
                    <a:pt x="460" y="10"/>
                  </a:lnTo>
                  <a:lnTo>
                    <a:pt x="652" y="0"/>
                  </a:lnTo>
                  <a:lnTo>
                    <a:pt x="831" y="19"/>
                  </a:lnTo>
                  <a:lnTo>
                    <a:pt x="997" y="70"/>
                  </a:lnTo>
                  <a:lnTo>
                    <a:pt x="1166" y="161"/>
                  </a:lnTo>
                  <a:lnTo>
                    <a:pt x="1339" y="291"/>
                  </a:lnTo>
                  <a:lnTo>
                    <a:pt x="1525" y="471"/>
                  </a:lnTo>
                  <a:lnTo>
                    <a:pt x="1554" y="496"/>
                  </a:lnTo>
                  <a:lnTo>
                    <a:pt x="1581" y="529"/>
                  </a:lnTo>
                  <a:lnTo>
                    <a:pt x="1602" y="564"/>
                  </a:lnTo>
                  <a:lnTo>
                    <a:pt x="1624" y="603"/>
                  </a:lnTo>
                  <a:lnTo>
                    <a:pt x="1637" y="642"/>
                  </a:lnTo>
                  <a:lnTo>
                    <a:pt x="1649" y="681"/>
                  </a:lnTo>
                  <a:lnTo>
                    <a:pt x="1655" y="717"/>
                  </a:lnTo>
                  <a:lnTo>
                    <a:pt x="1657" y="752"/>
                  </a:lnTo>
                  <a:close/>
                </a:path>
              </a:pathLst>
            </a:custGeom>
            <a:solidFill>
              <a:srgbClr val="E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9" name="Freeform 39"/>
            <p:cNvSpPr>
              <a:spLocks/>
            </p:cNvSpPr>
            <p:nvPr/>
          </p:nvSpPr>
          <p:spPr bwMode="auto">
            <a:xfrm>
              <a:off x="2896" y="1392"/>
              <a:ext cx="651" cy="1322"/>
            </a:xfrm>
            <a:custGeom>
              <a:avLst/>
              <a:gdLst>
                <a:gd name="T0" fmla="*/ 178 w 1301"/>
                <a:gd name="T1" fmla="*/ 2645 h 2645"/>
                <a:gd name="T2" fmla="*/ 182 w 1301"/>
                <a:gd name="T3" fmla="*/ 2606 h 2645"/>
                <a:gd name="T4" fmla="*/ 207 w 1301"/>
                <a:gd name="T5" fmla="*/ 2564 h 2645"/>
                <a:gd name="T6" fmla="*/ 244 w 1301"/>
                <a:gd name="T7" fmla="*/ 2513 h 2645"/>
                <a:gd name="T8" fmla="*/ 291 w 1301"/>
                <a:gd name="T9" fmla="*/ 2465 h 2645"/>
                <a:gd name="T10" fmla="*/ 337 w 1301"/>
                <a:gd name="T11" fmla="*/ 2414 h 2645"/>
                <a:gd name="T12" fmla="*/ 386 w 1301"/>
                <a:gd name="T13" fmla="*/ 2370 h 2645"/>
                <a:gd name="T14" fmla="*/ 429 w 1301"/>
                <a:gd name="T15" fmla="*/ 2329 h 2645"/>
                <a:gd name="T16" fmla="*/ 460 w 1301"/>
                <a:gd name="T17" fmla="*/ 2298 h 2645"/>
                <a:gd name="T18" fmla="*/ 607 w 1301"/>
                <a:gd name="T19" fmla="*/ 2034 h 2645"/>
                <a:gd name="T20" fmla="*/ 704 w 1301"/>
                <a:gd name="T21" fmla="*/ 1767 h 2645"/>
                <a:gd name="T22" fmla="*/ 747 w 1301"/>
                <a:gd name="T23" fmla="*/ 1493 h 2645"/>
                <a:gd name="T24" fmla="*/ 743 w 1301"/>
                <a:gd name="T25" fmla="*/ 1224 h 2645"/>
                <a:gd name="T26" fmla="*/ 685 w 1301"/>
                <a:gd name="T27" fmla="*/ 956 h 2645"/>
                <a:gd name="T28" fmla="*/ 582 w 1301"/>
                <a:gd name="T29" fmla="*/ 698 h 2645"/>
                <a:gd name="T30" fmla="*/ 430 w 1301"/>
                <a:gd name="T31" fmla="*/ 452 h 2645"/>
                <a:gd name="T32" fmla="*/ 237 w 1301"/>
                <a:gd name="T33" fmla="*/ 223 h 2645"/>
                <a:gd name="T34" fmla="*/ 207 w 1301"/>
                <a:gd name="T35" fmla="*/ 200 h 2645"/>
                <a:gd name="T36" fmla="*/ 174 w 1301"/>
                <a:gd name="T37" fmla="*/ 177 h 2645"/>
                <a:gd name="T38" fmla="*/ 136 w 1301"/>
                <a:gd name="T39" fmla="*/ 148 h 2645"/>
                <a:gd name="T40" fmla="*/ 101 w 1301"/>
                <a:gd name="T41" fmla="*/ 121 h 2645"/>
                <a:gd name="T42" fmla="*/ 64 w 1301"/>
                <a:gd name="T43" fmla="*/ 90 h 2645"/>
                <a:gd name="T44" fmla="*/ 35 w 1301"/>
                <a:gd name="T45" fmla="*/ 61 h 2645"/>
                <a:gd name="T46" fmla="*/ 12 w 1301"/>
                <a:gd name="T47" fmla="*/ 30 h 2645"/>
                <a:gd name="T48" fmla="*/ 0 w 1301"/>
                <a:gd name="T49" fmla="*/ 0 h 2645"/>
                <a:gd name="T50" fmla="*/ 545 w 1301"/>
                <a:gd name="T51" fmla="*/ 99 h 2645"/>
                <a:gd name="T52" fmla="*/ 944 w 1301"/>
                <a:gd name="T53" fmla="*/ 386 h 2645"/>
                <a:gd name="T54" fmla="*/ 1197 w 1301"/>
                <a:gd name="T55" fmla="*/ 795 h 2645"/>
                <a:gd name="T56" fmla="*/ 1301 w 1301"/>
                <a:gd name="T57" fmla="*/ 1270 h 2645"/>
                <a:gd name="T58" fmla="*/ 1253 w 1301"/>
                <a:gd name="T59" fmla="*/ 1749 h 2645"/>
                <a:gd name="T60" fmla="*/ 1051 w 1301"/>
                <a:gd name="T61" fmla="*/ 2180 h 2645"/>
                <a:gd name="T62" fmla="*/ 692 w 1301"/>
                <a:gd name="T63" fmla="*/ 2496 h 2645"/>
                <a:gd name="T64" fmla="*/ 178 w 1301"/>
                <a:gd name="T65" fmla="*/ 2645 h 264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1"/>
                <a:gd name="T100" fmla="*/ 0 h 2645"/>
                <a:gd name="T101" fmla="*/ 1301 w 1301"/>
                <a:gd name="T102" fmla="*/ 2645 h 264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1" h="2645">
                  <a:moveTo>
                    <a:pt x="178" y="2645"/>
                  </a:moveTo>
                  <a:lnTo>
                    <a:pt x="182" y="2606"/>
                  </a:lnTo>
                  <a:lnTo>
                    <a:pt x="207" y="2564"/>
                  </a:lnTo>
                  <a:lnTo>
                    <a:pt x="244" y="2513"/>
                  </a:lnTo>
                  <a:lnTo>
                    <a:pt x="291" y="2465"/>
                  </a:lnTo>
                  <a:lnTo>
                    <a:pt x="337" y="2414"/>
                  </a:lnTo>
                  <a:lnTo>
                    <a:pt x="386" y="2370"/>
                  </a:lnTo>
                  <a:lnTo>
                    <a:pt x="429" y="2329"/>
                  </a:lnTo>
                  <a:lnTo>
                    <a:pt x="460" y="2298"/>
                  </a:lnTo>
                  <a:lnTo>
                    <a:pt x="607" y="2034"/>
                  </a:lnTo>
                  <a:lnTo>
                    <a:pt x="704" y="1767"/>
                  </a:lnTo>
                  <a:lnTo>
                    <a:pt x="747" y="1493"/>
                  </a:lnTo>
                  <a:lnTo>
                    <a:pt x="743" y="1224"/>
                  </a:lnTo>
                  <a:lnTo>
                    <a:pt x="685" y="956"/>
                  </a:lnTo>
                  <a:lnTo>
                    <a:pt x="582" y="698"/>
                  </a:lnTo>
                  <a:lnTo>
                    <a:pt x="430" y="452"/>
                  </a:lnTo>
                  <a:lnTo>
                    <a:pt x="237" y="223"/>
                  </a:lnTo>
                  <a:lnTo>
                    <a:pt x="207" y="200"/>
                  </a:lnTo>
                  <a:lnTo>
                    <a:pt x="174" y="177"/>
                  </a:lnTo>
                  <a:lnTo>
                    <a:pt x="136" y="148"/>
                  </a:lnTo>
                  <a:lnTo>
                    <a:pt x="101" y="121"/>
                  </a:lnTo>
                  <a:lnTo>
                    <a:pt x="64" y="90"/>
                  </a:lnTo>
                  <a:lnTo>
                    <a:pt x="35" y="61"/>
                  </a:lnTo>
                  <a:lnTo>
                    <a:pt x="12" y="30"/>
                  </a:lnTo>
                  <a:lnTo>
                    <a:pt x="0" y="0"/>
                  </a:lnTo>
                  <a:lnTo>
                    <a:pt x="545" y="99"/>
                  </a:lnTo>
                  <a:lnTo>
                    <a:pt x="944" y="386"/>
                  </a:lnTo>
                  <a:lnTo>
                    <a:pt x="1197" y="795"/>
                  </a:lnTo>
                  <a:lnTo>
                    <a:pt x="1301" y="1270"/>
                  </a:lnTo>
                  <a:lnTo>
                    <a:pt x="1253" y="1749"/>
                  </a:lnTo>
                  <a:lnTo>
                    <a:pt x="1051" y="2180"/>
                  </a:lnTo>
                  <a:lnTo>
                    <a:pt x="692" y="2496"/>
                  </a:lnTo>
                  <a:lnTo>
                    <a:pt x="178" y="2645"/>
                  </a:lnTo>
                  <a:close/>
                </a:path>
              </a:pathLst>
            </a:custGeom>
            <a:solidFill>
              <a:srgbClr val="E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0" name="Freeform 40"/>
            <p:cNvSpPr>
              <a:spLocks/>
            </p:cNvSpPr>
            <p:nvPr/>
          </p:nvSpPr>
          <p:spPr bwMode="auto">
            <a:xfrm>
              <a:off x="1886" y="2760"/>
              <a:ext cx="1397" cy="494"/>
            </a:xfrm>
            <a:custGeom>
              <a:avLst/>
              <a:gdLst>
                <a:gd name="T0" fmla="*/ 2795 w 2795"/>
                <a:gd name="T1" fmla="*/ 904 h 989"/>
                <a:gd name="T2" fmla="*/ 2727 w 2795"/>
                <a:gd name="T3" fmla="*/ 954 h 989"/>
                <a:gd name="T4" fmla="*/ 2628 w 2795"/>
                <a:gd name="T5" fmla="*/ 981 h 989"/>
                <a:gd name="T6" fmla="*/ 2500 w 2795"/>
                <a:gd name="T7" fmla="*/ 989 h 989"/>
                <a:gd name="T8" fmla="*/ 2358 w 2795"/>
                <a:gd name="T9" fmla="*/ 985 h 989"/>
                <a:gd name="T10" fmla="*/ 2201 w 2795"/>
                <a:gd name="T11" fmla="*/ 971 h 989"/>
                <a:gd name="T12" fmla="*/ 2046 w 2795"/>
                <a:gd name="T13" fmla="*/ 954 h 989"/>
                <a:gd name="T14" fmla="*/ 1895 w 2795"/>
                <a:gd name="T15" fmla="*/ 935 h 989"/>
                <a:gd name="T16" fmla="*/ 1759 w 2795"/>
                <a:gd name="T17" fmla="*/ 923 h 989"/>
                <a:gd name="T18" fmla="*/ 1544 w 2795"/>
                <a:gd name="T19" fmla="*/ 906 h 989"/>
                <a:gd name="T20" fmla="*/ 1332 w 2795"/>
                <a:gd name="T21" fmla="*/ 884 h 989"/>
                <a:gd name="T22" fmla="*/ 1121 w 2795"/>
                <a:gd name="T23" fmla="*/ 861 h 989"/>
                <a:gd name="T24" fmla="*/ 912 w 2795"/>
                <a:gd name="T25" fmla="*/ 836 h 989"/>
                <a:gd name="T26" fmla="*/ 700 w 2795"/>
                <a:gd name="T27" fmla="*/ 807 h 989"/>
                <a:gd name="T28" fmla="*/ 489 w 2795"/>
                <a:gd name="T29" fmla="*/ 778 h 989"/>
                <a:gd name="T30" fmla="*/ 276 w 2795"/>
                <a:gd name="T31" fmla="*/ 749 h 989"/>
                <a:gd name="T32" fmla="*/ 64 w 2795"/>
                <a:gd name="T33" fmla="*/ 719 h 989"/>
                <a:gd name="T34" fmla="*/ 41 w 2795"/>
                <a:gd name="T35" fmla="*/ 706 h 989"/>
                <a:gd name="T36" fmla="*/ 25 w 2795"/>
                <a:gd name="T37" fmla="*/ 696 h 989"/>
                <a:gd name="T38" fmla="*/ 14 w 2795"/>
                <a:gd name="T39" fmla="*/ 686 h 989"/>
                <a:gd name="T40" fmla="*/ 8 w 2795"/>
                <a:gd name="T41" fmla="*/ 677 h 989"/>
                <a:gd name="T42" fmla="*/ 2 w 2795"/>
                <a:gd name="T43" fmla="*/ 663 h 989"/>
                <a:gd name="T44" fmla="*/ 0 w 2795"/>
                <a:gd name="T45" fmla="*/ 648 h 989"/>
                <a:gd name="T46" fmla="*/ 0 w 2795"/>
                <a:gd name="T47" fmla="*/ 628 h 989"/>
                <a:gd name="T48" fmla="*/ 0 w 2795"/>
                <a:gd name="T49" fmla="*/ 603 h 989"/>
                <a:gd name="T50" fmla="*/ 80 w 2795"/>
                <a:gd name="T51" fmla="*/ 440 h 989"/>
                <a:gd name="T52" fmla="*/ 188 w 2795"/>
                <a:gd name="T53" fmla="*/ 306 h 989"/>
                <a:gd name="T54" fmla="*/ 320 w 2795"/>
                <a:gd name="T55" fmla="*/ 198 h 989"/>
                <a:gd name="T56" fmla="*/ 466 w 2795"/>
                <a:gd name="T57" fmla="*/ 115 h 989"/>
                <a:gd name="T58" fmla="*/ 615 w 2795"/>
                <a:gd name="T59" fmla="*/ 53 h 989"/>
                <a:gd name="T60" fmla="*/ 764 w 2795"/>
                <a:gd name="T61" fmla="*/ 16 h 989"/>
                <a:gd name="T62" fmla="*/ 904 w 2795"/>
                <a:gd name="T63" fmla="*/ 0 h 989"/>
                <a:gd name="T64" fmla="*/ 1026 w 2795"/>
                <a:gd name="T65" fmla="*/ 6 h 989"/>
                <a:gd name="T66" fmla="*/ 1125 w 2795"/>
                <a:gd name="T67" fmla="*/ 2 h 989"/>
                <a:gd name="T68" fmla="*/ 1218 w 2795"/>
                <a:gd name="T69" fmla="*/ 4 h 989"/>
                <a:gd name="T70" fmla="*/ 1305 w 2795"/>
                <a:gd name="T71" fmla="*/ 6 h 989"/>
                <a:gd name="T72" fmla="*/ 1393 w 2795"/>
                <a:gd name="T73" fmla="*/ 12 h 989"/>
                <a:gd name="T74" fmla="*/ 1478 w 2795"/>
                <a:gd name="T75" fmla="*/ 14 h 989"/>
                <a:gd name="T76" fmla="*/ 1567 w 2795"/>
                <a:gd name="T77" fmla="*/ 18 h 989"/>
                <a:gd name="T78" fmla="*/ 1658 w 2795"/>
                <a:gd name="T79" fmla="*/ 18 h 989"/>
                <a:gd name="T80" fmla="*/ 1759 w 2795"/>
                <a:gd name="T81" fmla="*/ 14 h 989"/>
                <a:gd name="T82" fmla="*/ 1922 w 2795"/>
                <a:gd name="T83" fmla="*/ 47 h 989"/>
                <a:gd name="T84" fmla="*/ 2095 w 2795"/>
                <a:gd name="T85" fmla="*/ 111 h 989"/>
                <a:gd name="T86" fmla="*/ 2263 w 2795"/>
                <a:gd name="T87" fmla="*/ 194 h 989"/>
                <a:gd name="T88" fmla="*/ 2426 w 2795"/>
                <a:gd name="T89" fmla="*/ 303 h 989"/>
                <a:gd name="T90" fmla="*/ 2566 w 2795"/>
                <a:gd name="T91" fmla="*/ 429 h 989"/>
                <a:gd name="T92" fmla="*/ 2682 w 2795"/>
                <a:gd name="T93" fmla="*/ 572 h 989"/>
                <a:gd name="T94" fmla="*/ 2760 w 2795"/>
                <a:gd name="T95" fmla="*/ 731 h 989"/>
                <a:gd name="T96" fmla="*/ 2795 w 2795"/>
                <a:gd name="T97" fmla="*/ 904 h 98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95"/>
                <a:gd name="T148" fmla="*/ 0 h 989"/>
                <a:gd name="T149" fmla="*/ 2795 w 2795"/>
                <a:gd name="T150" fmla="*/ 989 h 98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95" h="989">
                  <a:moveTo>
                    <a:pt x="2795" y="904"/>
                  </a:moveTo>
                  <a:lnTo>
                    <a:pt x="2727" y="954"/>
                  </a:lnTo>
                  <a:lnTo>
                    <a:pt x="2628" y="981"/>
                  </a:lnTo>
                  <a:lnTo>
                    <a:pt x="2500" y="989"/>
                  </a:lnTo>
                  <a:lnTo>
                    <a:pt x="2358" y="985"/>
                  </a:lnTo>
                  <a:lnTo>
                    <a:pt x="2201" y="971"/>
                  </a:lnTo>
                  <a:lnTo>
                    <a:pt x="2046" y="954"/>
                  </a:lnTo>
                  <a:lnTo>
                    <a:pt x="1895" y="935"/>
                  </a:lnTo>
                  <a:lnTo>
                    <a:pt x="1759" y="923"/>
                  </a:lnTo>
                  <a:lnTo>
                    <a:pt x="1544" y="906"/>
                  </a:lnTo>
                  <a:lnTo>
                    <a:pt x="1332" y="884"/>
                  </a:lnTo>
                  <a:lnTo>
                    <a:pt x="1121" y="861"/>
                  </a:lnTo>
                  <a:lnTo>
                    <a:pt x="912" y="836"/>
                  </a:lnTo>
                  <a:lnTo>
                    <a:pt x="700" y="807"/>
                  </a:lnTo>
                  <a:lnTo>
                    <a:pt x="489" y="778"/>
                  </a:lnTo>
                  <a:lnTo>
                    <a:pt x="276" y="749"/>
                  </a:lnTo>
                  <a:lnTo>
                    <a:pt x="64" y="719"/>
                  </a:lnTo>
                  <a:lnTo>
                    <a:pt x="41" y="706"/>
                  </a:lnTo>
                  <a:lnTo>
                    <a:pt x="25" y="696"/>
                  </a:lnTo>
                  <a:lnTo>
                    <a:pt x="14" y="686"/>
                  </a:lnTo>
                  <a:lnTo>
                    <a:pt x="8" y="677"/>
                  </a:lnTo>
                  <a:lnTo>
                    <a:pt x="2" y="663"/>
                  </a:lnTo>
                  <a:lnTo>
                    <a:pt x="0" y="648"/>
                  </a:lnTo>
                  <a:lnTo>
                    <a:pt x="0" y="628"/>
                  </a:lnTo>
                  <a:lnTo>
                    <a:pt x="0" y="603"/>
                  </a:lnTo>
                  <a:lnTo>
                    <a:pt x="80" y="440"/>
                  </a:lnTo>
                  <a:lnTo>
                    <a:pt x="188" y="306"/>
                  </a:lnTo>
                  <a:lnTo>
                    <a:pt x="320" y="198"/>
                  </a:lnTo>
                  <a:lnTo>
                    <a:pt x="466" y="115"/>
                  </a:lnTo>
                  <a:lnTo>
                    <a:pt x="615" y="53"/>
                  </a:lnTo>
                  <a:lnTo>
                    <a:pt x="764" y="16"/>
                  </a:lnTo>
                  <a:lnTo>
                    <a:pt x="904" y="0"/>
                  </a:lnTo>
                  <a:lnTo>
                    <a:pt x="1026" y="6"/>
                  </a:lnTo>
                  <a:lnTo>
                    <a:pt x="1125" y="2"/>
                  </a:lnTo>
                  <a:lnTo>
                    <a:pt x="1218" y="4"/>
                  </a:lnTo>
                  <a:lnTo>
                    <a:pt x="1305" y="6"/>
                  </a:lnTo>
                  <a:lnTo>
                    <a:pt x="1393" y="12"/>
                  </a:lnTo>
                  <a:lnTo>
                    <a:pt x="1478" y="14"/>
                  </a:lnTo>
                  <a:lnTo>
                    <a:pt x="1567" y="18"/>
                  </a:lnTo>
                  <a:lnTo>
                    <a:pt x="1658" y="18"/>
                  </a:lnTo>
                  <a:lnTo>
                    <a:pt x="1759" y="14"/>
                  </a:lnTo>
                  <a:lnTo>
                    <a:pt x="1922" y="47"/>
                  </a:lnTo>
                  <a:lnTo>
                    <a:pt x="2095" y="111"/>
                  </a:lnTo>
                  <a:lnTo>
                    <a:pt x="2263" y="194"/>
                  </a:lnTo>
                  <a:lnTo>
                    <a:pt x="2426" y="303"/>
                  </a:lnTo>
                  <a:lnTo>
                    <a:pt x="2566" y="429"/>
                  </a:lnTo>
                  <a:lnTo>
                    <a:pt x="2682" y="572"/>
                  </a:lnTo>
                  <a:lnTo>
                    <a:pt x="2760" y="731"/>
                  </a:lnTo>
                  <a:lnTo>
                    <a:pt x="2795" y="904"/>
                  </a:lnTo>
                  <a:close/>
                </a:path>
              </a:pathLst>
            </a:custGeom>
            <a:solidFill>
              <a:srgbClr val="FFB8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1" name="Freeform 41"/>
            <p:cNvSpPr>
              <a:spLocks/>
            </p:cNvSpPr>
            <p:nvPr/>
          </p:nvSpPr>
          <p:spPr bwMode="auto">
            <a:xfrm>
              <a:off x="1994" y="1376"/>
              <a:ext cx="1255" cy="1379"/>
            </a:xfrm>
            <a:custGeom>
              <a:avLst/>
              <a:gdLst>
                <a:gd name="T0" fmla="*/ 1794 w 2512"/>
                <a:gd name="T1" fmla="*/ 2649 h 2757"/>
                <a:gd name="T2" fmla="*/ 1505 w 2512"/>
                <a:gd name="T3" fmla="*/ 2725 h 2757"/>
                <a:gd name="T4" fmla="*/ 1245 w 2512"/>
                <a:gd name="T5" fmla="*/ 2757 h 2757"/>
                <a:gd name="T6" fmla="*/ 1011 w 2512"/>
                <a:gd name="T7" fmla="*/ 2740 h 2757"/>
                <a:gd name="T8" fmla="*/ 799 w 2512"/>
                <a:gd name="T9" fmla="*/ 2680 h 2757"/>
                <a:gd name="T10" fmla="*/ 605 w 2512"/>
                <a:gd name="T11" fmla="*/ 2569 h 2757"/>
                <a:gd name="T12" fmla="*/ 431 w 2512"/>
                <a:gd name="T13" fmla="*/ 2412 h 2757"/>
                <a:gd name="T14" fmla="*/ 272 w 2512"/>
                <a:gd name="T15" fmla="*/ 2207 h 2757"/>
                <a:gd name="T16" fmla="*/ 125 w 2512"/>
                <a:gd name="T17" fmla="*/ 1957 h 2757"/>
                <a:gd name="T18" fmla="*/ 55 w 2512"/>
                <a:gd name="T19" fmla="*/ 1709 h 2757"/>
                <a:gd name="T20" fmla="*/ 12 w 2512"/>
                <a:gd name="T21" fmla="*/ 1468 h 2757"/>
                <a:gd name="T22" fmla="*/ 0 w 2512"/>
                <a:gd name="T23" fmla="*/ 1234 h 2757"/>
                <a:gd name="T24" fmla="*/ 26 w 2512"/>
                <a:gd name="T25" fmla="*/ 1009 h 2757"/>
                <a:gd name="T26" fmla="*/ 86 w 2512"/>
                <a:gd name="T27" fmla="*/ 790 h 2757"/>
                <a:gd name="T28" fmla="*/ 192 w 2512"/>
                <a:gd name="T29" fmla="*/ 584 h 2757"/>
                <a:gd name="T30" fmla="*/ 344 w 2512"/>
                <a:gd name="T31" fmla="*/ 386 h 2757"/>
                <a:gd name="T32" fmla="*/ 549 w 2512"/>
                <a:gd name="T33" fmla="*/ 202 h 2757"/>
                <a:gd name="T34" fmla="*/ 827 w 2512"/>
                <a:gd name="T35" fmla="*/ 64 h 2757"/>
                <a:gd name="T36" fmla="*/ 1102 w 2512"/>
                <a:gd name="T37" fmla="*/ 0 h 2757"/>
                <a:gd name="T38" fmla="*/ 1370 w 2512"/>
                <a:gd name="T39" fmla="*/ 4 h 2757"/>
                <a:gd name="T40" fmla="*/ 1626 w 2512"/>
                <a:gd name="T41" fmla="*/ 74 h 2757"/>
                <a:gd name="T42" fmla="*/ 1858 w 2512"/>
                <a:gd name="T43" fmla="*/ 198 h 2757"/>
                <a:gd name="T44" fmla="*/ 2070 w 2512"/>
                <a:gd name="T45" fmla="*/ 379 h 2757"/>
                <a:gd name="T46" fmla="*/ 2246 w 2512"/>
                <a:gd name="T47" fmla="*/ 605 h 2757"/>
                <a:gd name="T48" fmla="*/ 2390 w 2512"/>
                <a:gd name="T49" fmla="*/ 877 h 2757"/>
                <a:gd name="T50" fmla="*/ 2461 w 2512"/>
                <a:gd name="T51" fmla="*/ 1094 h 2757"/>
                <a:gd name="T52" fmla="*/ 2506 w 2512"/>
                <a:gd name="T53" fmla="*/ 1323 h 2757"/>
                <a:gd name="T54" fmla="*/ 2512 w 2512"/>
                <a:gd name="T55" fmla="*/ 1557 h 2757"/>
                <a:gd name="T56" fmla="*/ 2479 w 2512"/>
                <a:gd name="T57" fmla="*/ 1796 h 2757"/>
                <a:gd name="T58" fmla="*/ 2394 w 2512"/>
                <a:gd name="T59" fmla="*/ 2027 h 2757"/>
                <a:gd name="T60" fmla="*/ 2258 w 2512"/>
                <a:gd name="T61" fmla="*/ 2251 h 2757"/>
                <a:gd name="T62" fmla="*/ 2058 w 2512"/>
                <a:gd name="T63" fmla="*/ 2459 h 2757"/>
                <a:gd name="T64" fmla="*/ 1794 w 2512"/>
                <a:gd name="T65" fmla="*/ 2649 h 27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12"/>
                <a:gd name="T100" fmla="*/ 0 h 2757"/>
                <a:gd name="T101" fmla="*/ 2512 w 2512"/>
                <a:gd name="T102" fmla="*/ 2757 h 275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12" h="2757">
                  <a:moveTo>
                    <a:pt x="1794" y="2649"/>
                  </a:moveTo>
                  <a:lnTo>
                    <a:pt x="1505" y="2725"/>
                  </a:lnTo>
                  <a:lnTo>
                    <a:pt x="1245" y="2757"/>
                  </a:lnTo>
                  <a:lnTo>
                    <a:pt x="1011" y="2740"/>
                  </a:lnTo>
                  <a:lnTo>
                    <a:pt x="799" y="2680"/>
                  </a:lnTo>
                  <a:lnTo>
                    <a:pt x="605" y="2569"/>
                  </a:lnTo>
                  <a:lnTo>
                    <a:pt x="431" y="2412"/>
                  </a:lnTo>
                  <a:lnTo>
                    <a:pt x="272" y="2207"/>
                  </a:lnTo>
                  <a:lnTo>
                    <a:pt x="125" y="1957"/>
                  </a:lnTo>
                  <a:lnTo>
                    <a:pt x="55" y="1709"/>
                  </a:lnTo>
                  <a:lnTo>
                    <a:pt x="12" y="1468"/>
                  </a:lnTo>
                  <a:lnTo>
                    <a:pt x="0" y="1234"/>
                  </a:lnTo>
                  <a:lnTo>
                    <a:pt x="26" y="1009"/>
                  </a:lnTo>
                  <a:lnTo>
                    <a:pt x="86" y="790"/>
                  </a:lnTo>
                  <a:lnTo>
                    <a:pt x="192" y="584"/>
                  </a:lnTo>
                  <a:lnTo>
                    <a:pt x="344" y="386"/>
                  </a:lnTo>
                  <a:lnTo>
                    <a:pt x="549" y="202"/>
                  </a:lnTo>
                  <a:lnTo>
                    <a:pt x="827" y="64"/>
                  </a:lnTo>
                  <a:lnTo>
                    <a:pt x="1102" y="0"/>
                  </a:lnTo>
                  <a:lnTo>
                    <a:pt x="1370" y="4"/>
                  </a:lnTo>
                  <a:lnTo>
                    <a:pt x="1626" y="74"/>
                  </a:lnTo>
                  <a:lnTo>
                    <a:pt x="1858" y="198"/>
                  </a:lnTo>
                  <a:lnTo>
                    <a:pt x="2070" y="379"/>
                  </a:lnTo>
                  <a:lnTo>
                    <a:pt x="2246" y="605"/>
                  </a:lnTo>
                  <a:lnTo>
                    <a:pt x="2390" y="877"/>
                  </a:lnTo>
                  <a:lnTo>
                    <a:pt x="2461" y="1094"/>
                  </a:lnTo>
                  <a:lnTo>
                    <a:pt x="2506" y="1323"/>
                  </a:lnTo>
                  <a:lnTo>
                    <a:pt x="2512" y="1557"/>
                  </a:lnTo>
                  <a:lnTo>
                    <a:pt x="2479" y="1796"/>
                  </a:lnTo>
                  <a:lnTo>
                    <a:pt x="2394" y="2027"/>
                  </a:lnTo>
                  <a:lnTo>
                    <a:pt x="2258" y="2251"/>
                  </a:lnTo>
                  <a:lnTo>
                    <a:pt x="2058" y="2459"/>
                  </a:lnTo>
                  <a:lnTo>
                    <a:pt x="1794" y="2649"/>
                  </a:ln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2" name="Freeform 42"/>
            <p:cNvSpPr>
              <a:spLocks/>
            </p:cNvSpPr>
            <p:nvPr/>
          </p:nvSpPr>
          <p:spPr bwMode="auto">
            <a:xfrm>
              <a:off x="2049" y="1447"/>
              <a:ext cx="1120" cy="1236"/>
            </a:xfrm>
            <a:custGeom>
              <a:avLst/>
              <a:gdLst>
                <a:gd name="T0" fmla="*/ 2240 w 2240"/>
                <a:gd name="T1" fmla="*/ 1349 h 2472"/>
                <a:gd name="T2" fmla="*/ 2180 w 2240"/>
                <a:gd name="T3" fmla="*/ 1656 h 2472"/>
                <a:gd name="T4" fmla="*/ 2067 w 2240"/>
                <a:gd name="T5" fmla="*/ 1921 h 2472"/>
                <a:gd name="T6" fmla="*/ 1908 w 2240"/>
                <a:gd name="T7" fmla="*/ 2140 h 2472"/>
                <a:gd name="T8" fmla="*/ 1714 w 2240"/>
                <a:gd name="T9" fmla="*/ 2311 h 2472"/>
                <a:gd name="T10" fmla="*/ 1482 w 2240"/>
                <a:gd name="T11" fmla="*/ 2422 h 2472"/>
                <a:gd name="T12" fmla="*/ 1224 w 2240"/>
                <a:gd name="T13" fmla="*/ 2472 h 2472"/>
                <a:gd name="T14" fmla="*/ 942 w 2240"/>
                <a:gd name="T15" fmla="*/ 2455 h 2472"/>
                <a:gd name="T16" fmla="*/ 648 w 2240"/>
                <a:gd name="T17" fmla="*/ 2369 h 2472"/>
                <a:gd name="T18" fmla="*/ 407 w 2240"/>
                <a:gd name="T19" fmla="*/ 2156 h 2472"/>
                <a:gd name="T20" fmla="*/ 221 w 2240"/>
                <a:gd name="T21" fmla="*/ 1921 h 2472"/>
                <a:gd name="T22" fmla="*/ 89 w 2240"/>
                <a:gd name="T23" fmla="*/ 1667 h 2472"/>
                <a:gd name="T24" fmla="*/ 15 w 2240"/>
                <a:gd name="T25" fmla="*/ 1404 h 2472"/>
                <a:gd name="T26" fmla="*/ 0 w 2240"/>
                <a:gd name="T27" fmla="*/ 1128 h 2472"/>
                <a:gd name="T28" fmla="*/ 50 w 2240"/>
                <a:gd name="T29" fmla="*/ 851 h 2472"/>
                <a:gd name="T30" fmla="*/ 167 w 2240"/>
                <a:gd name="T31" fmla="*/ 574 h 2472"/>
                <a:gd name="T32" fmla="*/ 355 w 2240"/>
                <a:gd name="T33" fmla="*/ 302 h 2472"/>
                <a:gd name="T34" fmla="*/ 475 w 2240"/>
                <a:gd name="T35" fmla="*/ 204 h 2472"/>
                <a:gd name="T36" fmla="*/ 599 w 2240"/>
                <a:gd name="T37" fmla="*/ 124 h 2472"/>
                <a:gd name="T38" fmla="*/ 723 w 2240"/>
                <a:gd name="T39" fmla="*/ 64 h 2472"/>
                <a:gd name="T40" fmla="*/ 855 w 2240"/>
                <a:gd name="T41" fmla="*/ 23 h 2472"/>
                <a:gd name="T42" fmla="*/ 989 w 2240"/>
                <a:gd name="T43" fmla="*/ 0 h 2472"/>
                <a:gd name="T44" fmla="*/ 1133 w 2240"/>
                <a:gd name="T45" fmla="*/ 2 h 2472"/>
                <a:gd name="T46" fmla="*/ 1284 w 2240"/>
                <a:gd name="T47" fmla="*/ 21 h 2472"/>
                <a:gd name="T48" fmla="*/ 1447 w 2240"/>
                <a:gd name="T49" fmla="*/ 66 h 2472"/>
                <a:gd name="T50" fmla="*/ 1635 w 2240"/>
                <a:gd name="T51" fmla="*/ 165 h 2472"/>
                <a:gd name="T52" fmla="*/ 1794 w 2240"/>
                <a:gd name="T53" fmla="*/ 287 h 2472"/>
                <a:gd name="T54" fmla="*/ 1926 w 2240"/>
                <a:gd name="T55" fmla="*/ 427 h 2472"/>
                <a:gd name="T56" fmla="*/ 2034 w 2240"/>
                <a:gd name="T57" fmla="*/ 586 h 2472"/>
                <a:gd name="T58" fmla="*/ 2116 w 2240"/>
                <a:gd name="T59" fmla="*/ 758 h 2472"/>
                <a:gd name="T60" fmla="*/ 2178 w 2240"/>
                <a:gd name="T61" fmla="*/ 944 h 2472"/>
                <a:gd name="T62" fmla="*/ 2217 w 2240"/>
                <a:gd name="T63" fmla="*/ 1140 h 2472"/>
                <a:gd name="T64" fmla="*/ 2240 w 2240"/>
                <a:gd name="T65" fmla="*/ 1349 h 24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40"/>
                <a:gd name="T100" fmla="*/ 0 h 2472"/>
                <a:gd name="T101" fmla="*/ 2240 w 2240"/>
                <a:gd name="T102" fmla="*/ 2472 h 24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40" h="2472">
                  <a:moveTo>
                    <a:pt x="2240" y="1349"/>
                  </a:moveTo>
                  <a:lnTo>
                    <a:pt x="2180" y="1656"/>
                  </a:lnTo>
                  <a:lnTo>
                    <a:pt x="2067" y="1921"/>
                  </a:lnTo>
                  <a:lnTo>
                    <a:pt x="1908" y="2140"/>
                  </a:lnTo>
                  <a:lnTo>
                    <a:pt x="1714" y="2311"/>
                  </a:lnTo>
                  <a:lnTo>
                    <a:pt x="1482" y="2422"/>
                  </a:lnTo>
                  <a:lnTo>
                    <a:pt x="1224" y="2472"/>
                  </a:lnTo>
                  <a:lnTo>
                    <a:pt x="942" y="2455"/>
                  </a:lnTo>
                  <a:lnTo>
                    <a:pt x="648" y="2369"/>
                  </a:lnTo>
                  <a:lnTo>
                    <a:pt x="407" y="2156"/>
                  </a:lnTo>
                  <a:lnTo>
                    <a:pt x="221" y="1921"/>
                  </a:lnTo>
                  <a:lnTo>
                    <a:pt x="89" y="1667"/>
                  </a:lnTo>
                  <a:lnTo>
                    <a:pt x="15" y="1404"/>
                  </a:lnTo>
                  <a:lnTo>
                    <a:pt x="0" y="1128"/>
                  </a:lnTo>
                  <a:lnTo>
                    <a:pt x="50" y="851"/>
                  </a:lnTo>
                  <a:lnTo>
                    <a:pt x="167" y="574"/>
                  </a:lnTo>
                  <a:lnTo>
                    <a:pt x="355" y="302"/>
                  </a:lnTo>
                  <a:lnTo>
                    <a:pt x="475" y="204"/>
                  </a:lnTo>
                  <a:lnTo>
                    <a:pt x="599" y="124"/>
                  </a:lnTo>
                  <a:lnTo>
                    <a:pt x="723" y="64"/>
                  </a:lnTo>
                  <a:lnTo>
                    <a:pt x="855" y="23"/>
                  </a:lnTo>
                  <a:lnTo>
                    <a:pt x="989" y="0"/>
                  </a:lnTo>
                  <a:lnTo>
                    <a:pt x="1133" y="2"/>
                  </a:lnTo>
                  <a:lnTo>
                    <a:pt x="1284" y="21"/>
                  </a:lnTo>
                  <a:lnTo>
                    <a:pt x="1447" y="66"/>
                  </a:lnTo>
                  <a:lnTo>
                    <a:pt x="1635" y="165"/>
                  </a:lnTo>
                  <a:lnTo>
                    <a:pt x="1794" y="287"/>
                  </a:lnTo>
                  <a:lnTo>
                    <a:pt x="1926" y="427"/>
                  </a:lnTo>
                  <a:lnTo>
                    <a:pt x="2034" y="586"/>
                  </a:lnTo>
                  <a:lnTo>
                    <a:pt x="2116" y="758"/>
                  </a:lnTo>
                  <a:lnTo>
                    <a:pt x="2178" y="944"/>
                  </a:lnTo>
                  <a:lnTo>
                    <a:pt x="2217" y="1140"/>
                  </a:lnTo>
                  <a:lnTo>
                    <a:pt x="2240" y="13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3" name="Freeform 43"/>
            <p:cNvSpPr>
              <a:spLocks/>
            </p:cNvSpPr>
            <p:nvPr/>
          </p:nvSpPr>
          <p:spPr bwMode="auto">
            <a:xfrm>
              <a:off x="2079" y="1490"/>
              <a:ext cx="1049" cy="1159"/>
            </a:xfrm>
            <a:custGeom>
              <a:avLst/>
              <a:gdLst>
                <a:gd name="T0" fmla="*/ 1753 w 2098"/>
                <a:gd name="T1" fmla="*/ 2075 h 2319"/>
                <a:gd name="T2" fmla="*/ 1197 w 2098"/>
                <a:gd name="T3" fmla="*/ 2319 h 2319"/>
                <a:gd name="T4" fmla="*/ 720 w 2098"/>
                <a:gd name="T5" fmla="*/ 2271 h 2319"/>
                <a:gd name="T6" fmla="*/ 343 w 2098"/>
                <a:gd name="T7" fmla="*/ 2003 h 2319"/>
                <a:gd name="T8" fmla="*/ 97 w 2098"/>
                <a:gd name="T9" fmla="*/ 1594 h 2319"/>
                <a:gd name="T10" fmla="*/ 0 w 2098"/>
                <a:gd name="T11" fmla="*/ 1113 h 2319"/>
                <a:gd name="T12" fmla="*/ 82 w 2098"/>
                <a:gd name="T13" fmla="*/ 638 h 2319"/>
                <a:gd name="T14" fmla="*/ 363 w 2098"/>
                <a:gd name="T15" fmla="*/ 243 h 2319"/>
                <a:gd name="T16" fmla="*/ 871 w 2098"/>
                <a:gd name="T17" fmla="*/ 2 h 2319"/>
                <a:gd name="T18" fmla="*/ 1092 w 2098"/>
                <a:gd name="T19" fmla="*/ 0 h 2319"/>
                <a:gd name="T20" fmla="*/ 1290 w 2098"/>
                <a:gd name="T21" fmla="*/ 31 h 2319"/>
                <a:gd name="T22" fmla="*/ 1462 w 2098"/>
                <a:gd name="T23" fmla="*/ 93 h 2319"/>
                <a:gd name="T24" fmla="*/ 1616 w 2098"/>
                <a:gd name="T25" fmla="*/ 186 h 2319"/>
                <a:gd name="T26" fmla="*/ 1747 w 2098"/>
                <a:gd name="T27" fmla="*/ 307 h 2319"/>
                <a:gd name="T28" fmla="*/ 1864 w 2098"/>
                <a:gd name="T29" fmla="*/ 458 h 2319"/>
                <a:gd name="T30" fmla="*/ 1965 w 2098"/>
                <a:gd name="T31" fmla="*/ 634 h 2319"/>
                <a:gd name="T32" fmla="*/ 2054 w 2098"/>
                <a:gd name="T33" fmla="*/ 840 h 2319"/>
                <a:gd name="T34" fmla="*/ 2085 w 2098"/>
                <a:gd name="T35" fmla="*/ 1003 h 2319"/>
                <a:gd name="T36" fmla="*/ 2098 w 2098"/>
                <a:gd name="T37" fmla="*/ 1169 h 2319"/>
                <a:gd name="T38" fmla="*/ 2093 w 2098"/>
                <a:gd name="T39" fmla="*/ 1330 h 2319"/>
                <a:gd name="T40" fmla="*/ 2067 w 2098"/>
                <a:gd name="T41" fmla="*/ 1493 h 2319"/>
                <a:gd name="T42" fmla="*/ 2019 w 2098"/>
                <a:gd name="T43" fmla="*/ 1648 h 2319"/>
                <a:gd name="T44" fmla="*/ 1953 w 2098"/>
                <a:gd name="T45" fmla="*/ 1798 h 2319"/>
                <a:gd name="T46" fmla="*/ 1864 w 2098"/>
                <a:gd name="T47" fmla="*/ 1941 h 2319"/>
                <a:gd name="T48" fmla="*/ 1753 w 2098"/>
                <a:gd name="T49" fmla="*/ 2075 h 231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98"/>
                <a:gd name="T76" fmla="*/ 0 h 2319"/>
                <a:gd name="T77" fmla="*/ 2098 w 2098"/>
                <a:gd name="T78" fmla="*/ 2319 h 231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98" h="2319">
                  <a:moveTo>
                    <a:pt x="1753" y="2075"/>
                  </a:moveTo>
                  <a:lnTo>
                    <a:pt x="1197" y="2319"/>
                  </a:lnTo>
                  <a:lnTo>
                    <a:pt x="720" y="2271"/>
                  </a:lnTo>
                  <a:lnTo>
                    <a:pt x="343" y="2003"/>
                  </a:lnTo>
                  <a:lnTo>
                    <a:pt x="97" y="1594"/>
                  </a:lnTo>
                  <a:lnTo>
                    <a:pt x="0" y="1113"/>
                  </a:lnTo>
                  <a:lnTo>
                    <a:pt x="82" y="638"/>
                  </a:lnTo>
                  <a:lnTo>
                    <a:pt x="363" y="243"/>
                  </a:lnTo>
                  <a:lnTo>
                    <a:pt x="871" y="2"/>
                  </a:lnTo>
                  <a:lnTo>
                    <a:pt x="1092" y="0"/>
                  </a:lnTo>
                  <a:lnTo>
                    <a:pt x="1290" y="31"/>
                  </a:lnTo>
                  <a:lnTo>
                    <a:pt x="1462" y="93"/>
                  </a:lnTo>
                  <a:lnTo>
                    <a:pt x="1616" y="186"/>
                  </a:lnTo>
                  <a:lnTo>
                    <a:pt x="1747" y="307"/>
                  </a:lnTo>
                  <a:lnTo>
                    <a:pt x="1864" y="458"/>
                  </a:lnTo>
                  <a:lnTo>
                    <a:pt x="1965" y="634"/>
                  </a:lnTo>
                  <a:lnTo>
                    <a:pt x="2054" y="840"/>
                  </a:lnTo>
                  <a:lnTo>
                    <a:pt x="2085" y="1003"/>
                  </a:lnTo>
                  <a:lnTo>
                    <a:pt x="2098" y="1169"/>
                  </a:lnTo>
                  <a:lnTo>
                    <a:pt x="2093" y="1330"/>
                  </a:lnTo>
                  <a:lnTo>
                    <a:pt x="2067" y="1493"/>
                  </a:lnTo>
                  <a:lnTo>
                    <a:pt x="2019" y="1648"/>
                  </a:lnTo>
                  <a:lnTo>
                    <a:pt x="1953" y="1798"/>
                  </a:lnTo>
                  <a:lnTo>
                    <a:pt x="1864" y="1941"/>
                  </a:lnTo>
                  <a:lnTo>
                    <a:pt x="1753" y="2075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4" name="Freeform 44"/>
            <p:cNvSpPr>
              <a:spLocks/>
            </p:cNvSpPr>
            <p:nvPr/>
          </p:nvSpPr>
          <p:spPr bwMode="auto">
            <a:xfrm>
              <a:off x="2277" y="1767"/>
              <a:ext cx="648" cy="715"/>
            </a:xfrm>
            <a:custGeom>
              <a:avLst/>
              <a:gdLst>
                <a:gd name="T0" fmla="*/ 1090 w 1295"/>
                <a:gd name="T1" fmla="*/ 1279 h 1431"/>
                <a:gd name="T2" fmla="*/ 744 w 1295"/>
                <a:gd name="T3" fmla="*/ 1431 h 1431"/>
                <a:gd name="T4" fmla="*/ 448 w 1295"/>
                <a:gd name="T5" fmla="*/ 1402 h 1431"/>
                <a:gd name="T6" fmla="*/ 213 w 1295"/>
                <a:gd name="T7" fmla="*/ 1237 h 1431"/>
                <a:gd name="T8" fmla="*/ 62 w 1295"/>
                <a:gd name="T9" fmla="*/ 987 h 1431"/>
                <a:gd name="T10" fmla="*/ 0 w 1295"/>
                <a:gd name="T11" fmla="*/ 690 h 1431"/>
                <a:gd name="T12" fmla="*/ 50 w 1295"/>
                <a:gd name="T13" fmla="*/ 397 h 1431"/>
                <a:gd name="T14" fmla="*/ 225 w 1295"/>
                <a:gd name="T15" fmla="*/ 151 h 1431"/>
                <a:gd name="T16" fmla="*/ 539 w 1295"/>
                <a:gd name="T17" fmla="*/ 2 h 1431"/>
                <a:gd name="T18" fmla="*/ 677 w 1295"/>
                <a:gd name="T19" fmla="*/ 0 h 1431"/>
                <a:gd name="T20" fmla="*/ 799 w 1295"/>
                <a:gd name="T21" fmla="*/ 21 h 1431"/>
                <a:gd name="T22" fmla="*/ 905 w 1295"/>
                <a:gd name="T23" fmla="*/ 60 h 1431"/>
                <a:gd name="T24" fmla="*/ 1000 w 1295"/>
                <a:gd name="T25" fmla="*/ 118 h 1431"/>
                <a:gd name="T26" fmla="*/ 1080 w 1295"/>
                <a:gd name="T27" fmla="*/ 192 h 1431"/>
                <a:gd name="T28" fmla="*/ 1152 w 1295"/>
                <a:gd name="T29" fmla="*/ 285 h 1431"/>
                <a:gd name="T30" fmla="*/ 1212 w 1295"/>
                <a:gd name="T31" fmla="*/ 393 h 1431"/>
                <a:gd name="T32" fmla="*/ 1266 w 1295"/>
                <a:gd name="T33" fmla="*/ 519 h 1431"/>
                <a:gd name="T34" fmla="*/ 1285 w 1295"/>
                <a:gd name="T35" fmla="*/ 618 h 1431"/>
                <a:gd name="T36" fmla="*/ 1295 w 1295"/>
                <a:gd name="T37" fmla="*/ 721 h 1431"/>
                <a:gd name="T38" fmla="*/ 1291 w 1295"/>
                <a:gd name="T39" fmla="*/ 820 h 1431"/>
                <a:gd name="T40" fmla="*/ 1278 w 1295"/>
                <a:gd name="T41" fmla="*/ 921 h 1431"/>
                <a:gd name="T42" fmla="*/ 1249 w 1295"/>
                <a:gd name="T43" fmla="*/ 1016 h 1431"/>
                <a:gd name="T44" fmla="*/ 1208 w 1295"/>
                <a:gd name="T45" fmla="*/ 1109 h 1431"/>
                <a:gd name="T46" fmla="*/ 1154 w 1295"/>
                <a:gd name="T47" fmla="*/ 1196 h 1431"/>
                <a:gd name="T48" fmla="*/ 1090 w 1295"/>
                <a:gd name="T49" fmla="*/ 1279 h 143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5"/>
                <a:gd name="T76" fmla="*/ 0 h 1431"/>
                <a:gd name="T77" fmla="*/ 1295 w 1295"/>
                <a:gd name="T78" fmla="*/ 1431 h 143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5" h="1431">
                  <a:moveTo>
                    <a:pt x="1090" y="1279"/>
                  </a:moveTo>
                  <a:lnTo>
                    <a:pt x="744" y="1431"/>
                  </a:lnTo>
                  <a:lnTo>
                    <a:pt x="448" y="1402"/>
                  </a:lnTo>
                  <a:lnTo>
                    <a:pt x="213" y="1237"/>
                  </a:lnTo>
                  <a:lnTo>
                    <a:pt x="62" y="987"/>
                  </a:lnTo>
                  <a:lnTo>
                    <a:pt x="0" y="690"/>
                  </a:lnTo>
                  <a:lnTo>
                    <a:pt x="50" y="397"/>
                  </a:lnTo>
                  <a:lnTo>
                    <a:pt x="225" y="151"/>
                  </a:lnTo>
                  <a:lnTo>
                    <a:pt x="539" y="2"/>
                  </a:lnTo>
                  <a:lnTo>
                    <a:pt x="677" y="0"/>
                  </a:lnTo>
                  <a:lnTo>
                    <a:pt x="799" y="21"/>
                  </a:lnTo>
                  <a:lnTo>
                    <a:pt x="905" y="60"/>
                  </a:lnTo>
                  <a:lnTo>
                    <a:pt x="1000" y="118"/>
                  </a:lnTo>
                  <a:lnTo>
                    <a:pt x="1080" y="192"/>
                  </a:lnTo>
                  <a:lnTo>
                    <a:pt x="1152" y="285"/>
                  </a:lnTo>
                  <a:lnTo>
                    <a:pt x="1212" y="393"/>
                  </a:lnTo>
                  <a:lnTo>
                    <a:pt x="1266" y="519"/>
                  </a:lnTo>
                  <a:lnTo>
                    <a:pt x="1285" y="618"/>
                  </a:lnTo>
                  <a:lnTo>
                    <a:pt x="1295" y="721"/>
                  </a:lnTo>
                  <a:lnTo>
                    <a:pt x="1291" y="820"/>
                  </a:lnTo>
                  <a:lnTo>
                    <a:pt x="1278" y="921"/>
                  </a:lnTo>
                  <a:lnTo>
                    <a:pt x="1249" y="1016"/>
                  </a:lnTo>
                  <a:lnTo>
                    <a:pt x="1208" y="1109"/>
                  </a:lnTo>
                  <a:lnTo>
                    <a:pt x="1154" y="1196"/>
                  </a:lnTo>
                  <a:lnTo>
                    <a:pt x="1090" y="1279"/>
                  </a:lnTo>
                  <a:close/>
                </a:path>
              </a:pathLst>
            </a:custGeom>
            <a:solidFill>
              <a:srgbClr val="FFF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5" name="Freeform 45"/>
            <p:cNvSpPr>
              <a:spLocks/>
            </p:cNvSpPr>
            <p:nvPr/>
          </p:nvSpPr>
          <p:spPr bwMode="auto">
            <a:xfrm>
              <a:off x="2285" y="2416"/>
              <a:ext cx="82" cy="82"/>
            </a:xfrm>
            <a:custGeom>
              <a:avLst/>
              <a:gdLst>
                <a:gd name="T0" fmla="*/ 80 w 165"/>
                <a:gd name="T1" fmla="*/ 0 h 163"/>
                <a:gd name="T2" fmla="*/ 95 w 165"/>
                <a:gd name="T3" fmla="*/ 0 h 163"/>
                <a:gd name="T4" fmla="*/ 111 w 165"/>
                <a:gd name="T5" fmla="*/ 6 h 163"/>
                <a:gd name="T6" fmla="*/ 124 w 165"/>
                <a:gd name="T7" fmla="*/ 13 h 163"/>
                <a:gd name="T8" fmla="*/ 138 w 165"/>
                <a:gd name="T9" fmla="*/ 25 h 163"/>
                <a:gd name="T10" fmla="*/ 148 w 165"/>
                <a:gd name="T11" fmla="*/ 37 h 163"/>
                <a:gd name="T12" fmla="*/ 157 w 165"/>
                <a:gd name="T13" fmla="*/ 52 h 163"/>
                <a:gd name="T14" fmla="*/ 161 w 165"/>
                <a:gd name="T15" fmla="*/ 68 h 163"/>
                <a:gd name="T16" fmla="*/ 165 w 165"/>
                <a:gd name="T17" fmla="*/ 85 h 163"/>
                <a:gd name="T18" fmla="*/ 161 w 165"/>
                <a:gd name="T19" fmla="*/ 99 h 163"/>
                <a:gd name="T20" fmla="*/ 157 w 165"/>
                <a:gd name="T21" fmla="*/ 114 h 163"/>
                <a:gd name="T22" fmla="*/ 148 w 165"/>
                <a:gd name="T23" fmla="*/ 126 h 163"/>
                <a:gd name="T24" fmla="*/ 138 w 165"/>
                <a:gd name="T25" fmla="*/ 139 h 163"/>
                <a:gd name="T26" fmla="*/ 124 w 165"/>
                <a:gd name="T27" fmla="*/ 147 h 163"/>
                <a:gd name="T28" fmla="*/ 111 w 165"/>
                <a:gd name="T29" fmla="*/ 155 h 163"/>
                <a:gd name="T30" fmla="*/ 95 w 165"/>
                <a:gd name="T31" fmla="*/ 159 h 163"/>
                <a:gd name="T32" fmla="*/ 80 w 165"/>
                <a:gd name="T33" fmla="*/ 163 h 163"/>
                <a:gd name="T34" fmla="*/ 62 w 165"/>
                <a:gd name="T35" fmla="*/ 159 h 163"/>
                <a:gd name="T36" fmla="*/ 47 w 165"/>
                <a:gd name="T37" fmla="*/ 155 h 163"/>
                <a:gd name="T38" fmla="*/ 31 w 165"/>
                <a:gd name="T39" fmla="*/ 147 h 163"/>
                <a:gd name="T40" fmla="*/ 22 w 165"/>
                <a:gd name="T41" fmla="*/ 139 h 163"/>
                <a:gd name="T42" fmla="*/ 10 w 165"/>
                <a:gd name="T43" fmla="*/ 126 h 163"/>
                <a:gd name="T44" fmla="*/ 4 w 165"/>
                <a:gd name="T45" fmla="*/ 114 h 163"/>
                <a:gd name="T46" fmla="*/ 0 w 165"/>
                <a:gd name="T47" fmla="*/ 99 h 163"/>
                <a:gd name="T48" fmla="*/ 0 w 165"/>
                <a:gd name="T49" fmla="*/ 85 h 163"/>
                <a:gd name="T50" fmla="*/ 0 w 165"/>
                <a:gd name="T51" fmla="*/ 68 h 163"/>
                <a:gd name="T52" fmla="*/ 4 w 165"/>
                <a:gd name="T53" fmla="*/ 52 h 163"/>
                <a:gd name="T54" fmla="*/ 10 w 165"/>
                <a:gd name="T55" fmla="*/ 37 h 163"/>
                <a:gd name="T56" fmla="*/ 22 w 165"/>
                <a:gd name="T57" fmla="*/ 25 h 163"/>
                <a:gd name="T58" fmla="*/ 31 w 165"/>
                <a:gd name="T59" fmla="*/ 13 h 163"/>
                <a:gd name="T60" fmla="*/ 47 w 165"/>
                <a:gd name="T61" fmla="*/ 6 h 163"/>
                <a:gd name="T62" fmla="*/ 62 w 165"/>
                <a:gd name="T63" fmla="*/ 0 h 163"/>
                <a:gd name="T64" fmla="*/ 80 w 165"/>
                <a:gd name="T65" fmla="*/ 0 h 1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5"/>
                <a:gd name="T100" fmla="*/ 0 h 163"/>
                <a:gd name="T101" fmla="*/ 165 w 165"/>
                <a:gd name="T102" fmla="*/ 163 h 1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5" h="163">
                  <a:moveTo>
                    <a:pt x="80" y="0"/>
                  </a:moveTo>
                  <a:lnTo>
                    <a:pt x="95" y="0"/>
                  </a:lnTo>
                  <a:lnTo>
                    <a:pt x="111" y="6"/>
                  </a:lnTo>
                  <a:lnTo>
                    <a:pt x="124" y="13"/>
                  </a:lnTo>
                  <a:lnTo>
                    <a:pt x="138" y="25"/>
                  </a:lnTo>
                  <a:lnTo>
                    <a:pt x="148" y="37"/>
                  </a:lnTo>
                  <a:lnTo>
                    <a:pt x="157" y="52"/>
                  </a:lnTo>
                  <a:lnTo>
                    <a:pt x="161" y="68"/>
                  </a:lnTo>
                  <a:lnTo>
                    <a:pt x="165" y="85"/>
                  </a:lnTo>
                  <a:lnTo>
                    <a:pt x="161" y="99"/>
                  </a:lnTo>
                  <a:lnTo>
                    <a:pt x="157" y="114"/>
                  </a:lnTo>
                  <a:lnTo>
                    <a:pt x="148" y="126"/>
                  </a:lnTo>
                  <a:lnTo>
                    <a:pt x="138" y="139"/>
                  </a:lnTo>
                  <a:lnTo>
                    <a:pt x="124" y="147"/>
                  </a:lnTo>
                  <a:lnTo>
                    <a:pt x="111" y="155"/>
                  </a:lnTo>
                  <a:lnTo>
                    <a:pt x="95" y="159"/>
                  </a:lnTo>
                  <a:lnTo>
                    <a:pt x="80" y="163"/>
                  </a:lnTo>
                  <a:lnTo>
                    <a:pt x="62" y="159"/>
                  </a:lnTo>
                  <a:lnTo>
                    <a:pt x="47" y="155"/>
                  </a:lnTo>
                  <a:lnTo>
                    <a:pt x="31" y="147"/>
                  </a:lnTo>
                  <a:lnTo>
                    <a:pt x="22" y="139"/>
                  </a:lnTo>
                  <a:lnTo>
                    <a:pt x="10" y="126"/>
                  </a:lnTo>
                  <a:lnTo>
                    <a:pt x="4" y="114"/>
                  </a:lnTo>
                  <a:lnTo>
                    <a:pt x="0" y="99"/>
                  </a:lnTo>
                  <a:lnTo>
                    <a:pt x="0" y="85"/>
                  </a:lnTo>
                  <a:lnTo>
                    <a:pt x="0" y="68"/>
                  </a:lnTo>
                  <a:lnTo>
                    <a:pt x="4" y="52"/>
                  </a:lnTo>
                  <a:lnTo>
                    <a:pt x="10" y="37"/>
                  </a:lnTo>
                  <a:lnTo>
                    <a:pt x="22" y="25"/>
                  </a:lnTo>
                  <a:lnTo>
                    <a:pt x="31" y="13"/>
                  </a:lnTo>
                  <a:lnTo>
                    <a:pt x="47" y="6"/>
                  </a:lnTo>
                  <a:lnTo>
                    <a:pt x="62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1F00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6" name="Freeform 46"/>
            <p:cNvSpPr>
              <a:spLocks/>
            </p:cNvSpPr>
            <p:nvPr/>
          </p:nvSpPr>
          <p:spPr bwMode="auto">
            <a:xfrm>
              <a:off x="2815" y="1634"/>
              <a:ext cx="81" cy="82"/>
            </a:xfrm>
            <a:custGeom>
              <a:avLst/>
              <a:gdLst>
                <a:gd name="T0" fmla="*/ 85 w 163"/>
                <a:gd name="T1" fmla="*/ 0 h 163"/>
                <a:gd name="T2" fmla="*/ 101 w 163"/>
                <a:gd name="T3" fmla="*/ 0 h 163"/>
                <a:gd name="T4" fmla="*/ 116 w 163"/>
                <a:gd name="T5" fmla="*/ 6 h 163"/>
                <a:gd name="T6" fmla="*/ 128 w 163"/>
                <a:gd name="T7" fmla="*/ 14 h 163"/>
                <a:gd name="T8" fmla="*/ 142 w 163"/>
                <a:gd name="T9" fmla="*/ 25 h 163"/>
                <a:gd name="T10" fmla="*/ 149 w 163"/>
                <a:gd name="T11" fmla="*/ 37 h 163"/>
                <a:gd name="T12" fmla="*/ 157 w 163"/>
                <a:gd name="T13" fmla="*/ 53 h 163"/>
                <a:gd name="T14" fmla="*/ 161 w 163"/>
                <a:gd name="T15" fmla="*/ 68 h 163"/>
                <a:gd name="T16" fmla="*/ 163 w 163"/>
                <a:gd name="T17" fmla="*/ 86 h 163"/>
                <a:gd name="T18" fmla="*/ 161 w 163"/>
                <a:gd name="T19" fmla="*/ 101 h 163"/>
                <a:gd name="T20" fmla="*/ 157 w 163"/>
                <a:gd name="T21" fmla="*/ 117 h 163"/>
                <a:gd name="T22" fmla="*/ 149 w 163"/>
                <a:gd name="T23" fmla="*/ 128 h 163"/>
                <a:gd name="T24" fmla="*/ 142 w 163"/>
                <a:gd name="T25" fmla="*/ 142 h 163"/>
                <a:gd name="T26" fmla="*/ 128 w 163"/>
                <a:gd name="T27" fmla="*/ 149 h 163"/>
                <a:gd name="T28" fmla="*/ 116 w 163"/>
                <a:gd name="T29" fmla="*/ 157 h 163"/>
                <a:gd name="T30" fmla="*/ 101 w 163"/>
                <a:gd name="T31" fmla="*/ 161 h 163"/>
                <a:gd name="T32" fmla="*/ 85 w 163"/>
                <a:gd name="T33" fmla="*/ 163 h 163"/>
                <a:gd name="T34" fmla="*/ 68 w 163"/>
                <a:gd name="T35" fmla="*/ 161 h 163"/>
                <a:gd name="T36" fmla="*/ 52 w 163"/>
                <a:gd name="T37" fmla="*/ 157 h 163"/>
                <a:gd name="T38" fmla="*/ 37 w 163"/>
                <a:gd name="T39" fmla="*/ 149 h 163"/>
                <a:gd name="T40" fmla="*/ 25 w 163"/>
                <a:gd name="T41" fmla="*/ 142 h 163"/>
                <a:gd name="T42" fmla="*/ 14 w 163"/>
                <a:gd name="T43" fmla="*/ 128 h 163"/>
                <a:gd name="T44" fmla="*/ 6 w 163"/>
                <a:gd name="T45" fmla="*/ 117 h 163"/>
                <a:gd name="T46" fmla="*/ 0 w 163"/>
                <a:gd name="T47" fmla="*/ 101 h 163"/>
                <a:gd name="T48" fmla="*/ 0 w 163"/>
                <a:gd name="T49" fmla="*/ 86 h 163"/>
                <a:gd name="T50" fmla="*/ 0 w 163"/>
                <a:gd name="T51" fmla="*/ 68 h 163"/>
                <a:gd name="T52" fmla="*/ 6 w 163"/>
                <a:gd name="T53" fmla="*/ 53 h 163"/>
                <a:gd name="T54" fmla="*/ 14 w 163"/>
                <a:gd name="T55" fmla="*/ 37 h 163"/>
                <a:gd name="T56" fmla="*/ 25 w 163"/>
                <a:gd name="T57" fmla="*/ 25 h 163"/>
                <a:gd name="T58" fmla="*/ 37 w 163"/>
                <a:gd name="T59" fmla="*/ 14 h 163"/>
                <a:gd name="T60" fmla="*/ 52 w 163"/>
                <a:gd name="T61" fmla="*/ 6 h 163"/>
                <a:gd name="T62" fmla="*/ 68 w 163"/>
                <a:gd name="T63" fmla="*/ 0 h 163"/>
                <a:gd name="T64" fmla="*/ 85 w 163"/>
                <a:gd name="T65" fmla="*/ 0 h 1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3"/>
                <a:gd name="T100" fmla="*/ 0 h 163"/>
                <a:gd name="T101" fmla="*/ 163 w 163"/>
                <a:gd name="T102" fmla="*/ 163 h 1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3" h="163">
                  <a:moveTo>
                    <a:pt x="85" y="0"/>
                  </a:moveTo>
                  <a:lnTo>
                    <a:pt x="101" y="0"/>
                  </a:lnTo>
                  <a:lnTo>
                    <a:pt x="116" y="6"/>
                  </a:lnTo>
                  <a:lnTo>
                    <a:pt x="128" y="14"/>
                  </a:lnTo>
                  <a:lnTo>
                    <a:pt x="142" y="25"/>
                  </a:lnTo>
                  <a:lnTo>
                    <a:pt x="149" y="37"/>
                  </a:lnTo>
                  <a:lnTo>
                    <a:pt x="157" y="53"/>
                  </a:lnTo>
                  <a:lnTo>
                    <a:pt x="161" y="68"/>
                  </a:lnTo>
                  <a:lnTo>
                    <a:pt x="163" y="86"/>
                  </a:lnTo>
                  <a:lnTo>
                    <a:pt x="161" y="101"/>
                  </a:lnTo>
                  <a:lnTo>
                    <a:pt x="157" y="117"/>
                  </a:lnTo>
                  <a:lnTo>
                    <a:pt x="149" y="128"/>
                  </a:lnTo>
                  <a:lnTo>
                    <a:pt x="142" y="142"/>
                  </a:lnTo>
                  <a:lnTo>
                    <a:pt x="128" y="149"/>
                  </a:lnTo>
                  <a:lnTo>
                    <a:pt x="116" y="157"/>
                  </a:lnTo>
                  <a:lnTo>
                    <a:pt x="101" y="161"/>
                  </a:lnTo>
                  <a:lnTo>
                    <a:pt x="85" y="163"/>
                  </a:lnTo>
                  <a:lnTo>
                    <a:pt x="68" y="161"/>
                  </a:lnTo>
                  <a:lnTo>
                    <a:pt x="52" y="157"/>
                  </a:lnTo>
                  <a:lnTo>
                    <a:pt x="37" y="149"/>
                  </a:lnTo>
                  <a:lnTo>
                    <a:pt x="25" y="142"/>
                  </a:lnTo>
                  <a:lnTo>
                    <a:pt x="14" y="128"/>
                  </a:lnTo>
                  <a:lnTo>
                    <a:pt x="6" y="117"/>
                  </a:lnTo>
                  <a:lnTo>
                    <a:pt x="0" y="101"/>
                  </a:lnTo>
                  <a:lnTo>
                    <a:pt x="0" y="86"/>
                  </a:lnTo>
                  <a:lnTo>
                    <a:pt x="0" y="68"/>
                  </a:lnTo>
                  <a:lnTo>
                    <a:pt x="6" y="53"/>
                  </a:lnTo>
                  <a:lnTo>
                    <a:pt x="14" y="37"/>
                  </a:lnTo>
                  <a:lnTo>
                    <a:pt x="25" y="25"/>
                  </a:lnTo>
                  <a:lnTo>
                    <a:pt x="37" y="14"/>
                  </a:lnTo>
                  <a:lnTo>
                    <a:pt x="52" y="6"/>
                  </a:lnTo>
                  <a:lnTo>
                    <a:pt x="68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1F00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7" name="Freeform 47"/>
            <p:cNvSpPr>
              <a:spLocks/>
            </p:cNvSpPr>
            <p:nvPr/>
          </p:nvSpPr>
          <p:spPr bwMode="auto">
            <a:xfrm>
              <a:off x="2622" y="1239"/>
              <a:ext cx="306" cy="33"/>
            </a:xfrm>
            <a:custGeom>
              <a:avLst/>
              <a:gdLst>
                <a:gd name="T0" fmla="*/ 609 w 613"/>
                <a:gd name="T1" fmla="*/ 39 h 66"/>
                <a:gd name="T2" fmla="*/ 533 w 613"/>
                <a:gd name="T3" fmla="*/ 49 h 66"/>
                <a:gd name="T4" fmla="*/ 454 w 613"/>
                <a:gd name="T5" fmla="*/ 56 h 66"/>
                <a:gd name="T6" fmla="*/ 372 w 613"/>
                <a:gd name="T7" fmla="*/ 62 h 66"/>
                <a:gd name="T8" fmla="*/ 293 w 613"/>
                <a:gd name="T9" fmla="*/ 66 h 66"/>
                <a:gd name="T10" fmla="*/ 211 w 613"/>
                <a:gd name="T11" fmla="*/ 64 h 66"/>
                <a:gd name="T12" fmla="*/ 136 w 613"/>
                <a:gd name="T13" fmla="*/ 60 h 66"/>
                <a:gd name="T14" fmla="*/ 66 w 613"/>
                <a:gd name="T15" fmla="*/ 54 h 66"/>
                <a:gd name="T16" fmla="*/ 6 w 613"/>
                <a:gd name="T17" fmla="*/ 45 h 66"/>
                <a:gd name="T18" fmla="*/ 0 w 613"/>
                <a:gd name="T19" fmla="*/ 37 h 66"/>
                <a:gd name="T20" fmla="*/ 0 w 613"/>
                <a:gd name="T21" fmla="*/ 27 h 66"/>
                <a:gd name="T22" fmla="*/ 0 w 613"/>
                <a:gd name="T23" fmla="*/ 18 h 66"/>
                <a:gd name="T24" fmla="*/ 0 w 613"/>
                <a:gd name="T25" fmla="*/ 12 h 66"/>
                <a:gd name="T26" fmla="*/ 18 w 613"/>
                <a:gd name="T27" fmla="*/ 12 h 66"/>
                <a:gd name="T28" fmla="*/ 70 w 613"/>
                <a:gd name="T29" fmla="*/ 14 h 66"/>
                <a:gd name="T30" fmla="*/ 146 w 613"/>
                <a:gd name="T31" fmla="*/ 12 h 66"/>
                <a:gd name="T32" fmla="*/ 241 w 613"/>
                <a:gd name="T33" fmla="*/ 12 h 66"/>
                <a:gd name="T34" fmla="*/ 339 w 613"/>
                <a:gd name="T35" fmla="*/ 8 h 66"/>
                <a:gd name="T36" fmla="*/ 440 w 613"/>
                <a:gd name="T37" fmla="*/ 6 h 66"/>
                <a:gd name="T38" fmla="*/ 533 w 613"/>
                <a:gd name="T39" fmla="*/ 2 h 66"/>
                <a:gd name="T40" fmla="*/ 609 w 613"/>
                <a:gd name="T41" fmla="*/ 0 h 66"/>
                <a:gd name="T42" fmla="*/ 613 w 613"/>
                <a:gd name="T43" fmla="*/ 6 h 66"/>
                <a:gd name="T44" fmla="*/ 613 w 613"/>
                <a:gd name="T45" fmla="*/ 20 h 66"/>
                <a:gd name="T46" fmla="*/ 609 w 613"/>
                <a:gd name="T47" fmla="*/ 29 h 66"/>
                <a:gd name="T48" fmla="*/ 609 w 613"/>
                <a:gd name="T49" fmla="*/ 39 h 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3"/>
                <a:gd name="T76" fmla="*/ 0 h 66"/>
                <a:gd name="T77" fmla="*/ 613 w 613"/>
                <a:gd name="T78" fmla="*/ 66 h 6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3" h="66">
                  <a:moveTo>
                    <a:pt x="609" y="39"/>
                  </a:moveTo>
                  <a:lnTo>
                    <a:pt x="533" y="49"/>
                  </a:lnTo>
                  <a:lnTo>
                    <a:pt x="454" y="56"/>
                  </a:lnTo>
                  <a:lnTo>
                    <a:pt x="372" y="62"/>
                  </a:lnTo>
                  <a:lnTo>
                    <a:pt x="293" y="66"/>
                  </a:lnTo>
                  <a:lnTo>
                    <a:pt x="211" y="64"/>
                  </a:lnTo>
                  <a:lnTo>
                    <a:pt x="136" y="60"/>
                  </a:lnTo>
                  <a:lnTo>
                    <a:pt x="66" y="54"/>
                  </a:lnTo>
                  <a:lnTo>
                    <a:pt x="6" y="45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18" y="12"/>
                  </a:lnTo>
                  <a:lnTo>
                    <a:pt x="70" y="14"/>
                  </a:lnTo>
                  <a:lnTo>
                    <a:pt x="146" y="12"/>
                  </a:lnTo>
                  <a:lnTo>
                    <a:pt x="241" y="12"/>
                  </a:lnTo>
                  <a:lnTo>
                    <a:pt x="339" y="8"/>
                  </a:lnTo>
                  <a:lnTo>
                    <a:pt x="440" y="6"/>
                  </a:lnTo>
                  <a:lnTo>
                    <a:pt x="533" y="2"/>
                  </a:lnTo>
                  <a:lnTo>
                    <a:pt x="609" y="0"/>
                  </a:lnTo>
                  <a:lnTo>
                    <a:pt x="613" y="6"/>
                  </a:lnTo>
                  <a:lnTo>
                    <a:pt x="613" y="20"/>
                  </a:lnTo>
                  <a:lnTo>
                    <a:pt x="609" y="29"/>
                  </a:lnTo>
                  <a:lnTo>
                    <a:pt x="609" y="39"/>
                  </a:ln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8" name="Freeform 48"/>
            <p:cNvSpPr>
              <a:spLocks/>
            </p:cNvSpPr>
            <p:nvPr/>
          </p:nvSpPr>
          <p:spPr bwMode="auto">
            <a:xfrm>
              <a:off x="2645" y="973"/>
              <a:ext cx="251" cy="246"/>
            </a:xfrm>
            <a:custGeom>
              <a:avLst/>
              <a:gdLst>
                <a:gd name="T0" fmla="*/ 502 w 502"/>
                <a:gd name="T1" fmla="*/ 347 h 492"/>
                <a:gd name="T2" fmla="*/ 498 w 502"/>
                <a:gd name="T3" fmla="*/ 372 h 492"/>
                <a:gd name="T4" fmla="*/ 496 w 502"/>
                <a:gd name="T5" fmla="*/ 395 h 492"/>
                <a:gd name="T6" fmla="*/ 494 w 502"/>
                <a:gd name="T7" fmla="*/ 413 h 492"/>
                <a:gd name="T8" fmla="*/ 492 w 502"/>
                <a:gd name="T9" fmla="*/ 430 h 492"/>
                <a:gd name="T10" fmla="*/ 484 w 502"/>
                <a:gd name="T11" fmla="*/ 442 h 492"/>
                <a:gd name="T12" fmla="*/ 477 w 502"/>
                <a:gd name="T13" fmla="*/ 454 h 492"/>
                <a:gd name="T14" fmla="*/ 465 w 502"/>
                <a:gd name="T15" fmla="*/ 461 h 492"/>
                <a:gd name="T16" fmla="*/ 450 w 502"/>
                <a:gd name="T17" fmla="*/ 471 h 492"/>
                <a:gd name="T18" fmla="*/ 399 w 502"/>
                <a:gd name="T19" fmla="*/ 481 h 492"/>
                <a:gd name="T20" fmla="*/ 347 w 502"/>
                <a:gd name="T21" fmla="*/ 487 h 492"/>
                <a:gd name="T22" fmla="*/ 291 w 502"/>
                <a:gd name="T23" fmla="*/ 490 h 492"/>
                <a:gd name="T24" fmla="*/ 236 w 502"/>
                <a:gd name="T25" fmla="*/ 492 h 492"/>
                <a:gd name="T26" fmla="*/ 180 w 502"/>
                <a:gd name="T27" fmla="*/ 489 h 492"/>
                <a:gd name="T28" fmla="*/ 130 w 502"/>
                <a:gd name="T29" fmla="*/ 483 h 492"/>
                <a:gd name="T30" fmla="*/ 83 w 502"/>
                <a:gd name="T31" fmla="*/ 475 h 492"/>
                <a:gd name="T32" fmla="*/ 44 w 502"/>
                <a:gd name="T33" fmla="*/ 465 h 492"/>
                <a:gd name="T34" fmla="*/ 15 w 502"/>
                <a:gd name="T35" fmla="*/ 374 h 492"/>
                <a:gd name="T36" fmla="*/ 0 w 502"/>
                <a:gd name="T37" fmla="*/ 291 h 492"/>
                <a:gd name="T38" fmla="*/ 0 w 502"/>
                <a:gd name="T39" fmla="*/ 213 h 492"/>
                <a:gd name="T40" fmla="*/ 17 w 502"/>
                <a:gd name="T41" fmla="*/ 145 h 492"/>
                <a:gd name="T42" fmla="*/ 52 w 502"/>
                <a:gd name="T43" fmla="*/ 87 h 492"/>
                <a:gd name="T44" fmla="*/ 110 w 502"/>
                <a:gd name="T45" fmla="*/ 43 h 492"/>
                <a:gd name="T46" fmla="*/ 192 w 502"/>
                <a:gd name="T47" fmla="*/ 12 h 492"/>
                <a:gd name="T48" fmla="*/ 300 w 502"/>
                <a:gd name="T49" fmla="*/ 0 h 492"/>
                <a:gd name="T50" fmla="*/ 356 w 502"/>
                <a:gd name="T51" fmla="*/ 21 h 492"/>
                <a:gd name="T52" fmla="*/ 401 w 502"/>
                <a:gd name="T53" fmla="*/ 54 h 492"/>
                <a:gd name="T54" fmla="*/ 434 w 502"/>
                <a:gd name="T55" fmla="*/ 91 h 492"/>
                <a:gd name="T56" fmla="*/ 459 w 502"/>
                <a:gd name="T57" fmla="*/ 136 h 492"/>
                <a:gd name="T58" fmla="*/ 477 w 502"/>
                <a:gd name="T59" fmla="*/ 182 h 492"/>
                <a:gd name="T60" fmla="*/ 488 w 502"/>
                <a:gd name="T61" fmla="*/ 235 h 492"/>
                <a:gd name="T62" fmla="*/ 494 w 502"/>
                <a:gd name="T63" fmla="*/ 289 h 492"/>
                <a:gd name="T64" fmla="*/ 502 w 502"/>
                <a:gd name="T65" fmla="*/ 347 h 4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02"/>
                <a:gd name="T100" fmla="*/ 0 h 492"/>
                <a:gd name="T101" fmla="*/ 502 w 502"/>
                <a:gd name="T102" fmla="*/ 492 h 4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02" h="492">
                  <a:moveTo>
                    <a:pt x="502" y="347"/>
                  </a:moveTo>
                  <a:lnTo>
                    <a:pt x="498" y="372"/>
                  </a:lnTo>
                  <a:lnTo>
                    <a:pt x="496" y="395"/>
                  </a:lnTo>
                  <a:lnTo>
                    <a:pt x="494" y="413"/>
                  </a:lnTo>
                  <a:lnTo>
                    <a:pt x="492" y="430"/>
                  </a:lnTo>
                  <a:lnTo>
                    <a:pt x="484" y="442"/>
                  </a:lnTo>
                  <a:lnTo>
                    <a:pt x="477" y="454"/>
                  </a:lnTo>
                  <a:lnTo>
                    <a:pt x="465" y="461"/>
                  </a:lnTo>
                  <a:lnTo>
                    <a:pt x="450" y="471"/>
                  </a:lnTo>
                  <a:lnTo>
                    <a:pt x="399" y="481"/>
                  </a:lnTo>
                  <a:lnTo>
                    <a:pt x="347" y="487"/>
                  </a:lnTo>
                  <a:lnTo>
                    <a:pt x="291" y="490"/>
                  </a:lnTo>
                  <a:lnTo>
                    <a:pt x="236" y="492"/>
                  </a:lnTo>
                  <a:lnTo>
                    <a:pt x="180" y="489"/>
                  </a:lnTo>
                  <a:lnTo>
                    <a:pt x="130" y="483"/>
                  </a:lnTo>
                  <a:lnTo>
                    <a:pt x="83" y="475"/>
                  </a:lnTo>
                  <a:lnTo>
                    <a:pt x="44" y="465"/>
                  </a:lnTo>
                  <a:lnTo>
                    <a:pt x="15" y="374"/>
                  </a:lnTo>
                  <a:lnTo>
                    <a:pt x="0" y="291"/>
                  </a:lnTo>
                  <a:lnTo>
                    <a:pt x="0" y="213"/>
                  </a:lnTo>
                  <a:lnTo>
                    <a:pt x="17" y="145"/>
                  </a:lnTo>
                  <a:lnTo>
                    <a:pt x="52" y="87"/>
                  </a:lnTo>
                  <a:lnTo>
                    <a:pt x="110" y="43"/>
                  </a:lnTo>
                  <a:lnTo>
                    <a:pt x="192" y="12"/>
                  </a:lnTo>
                  <a:lnTo>
                    <a:pt x="300" y="0"/>
                  </a:lnTo>
                  <a:lnTo>
                    <a:pt x="356" y="21"/>
                  </a:lnTo>
                  <a:lnTo>
                    <a:pt x="401" y="54"/>
                  </a:lnTo>
                  <a:lnTo>
                    <a:pt x="434" y="91"/>
                  </a:lnTo>
                  <a:lnTo>
                    <a:pt x="459" y="136"/>
                  </a:lnTo>
                  <a:lnTo>
                    <a:pt x="477" y="182"/>
                  </a:lnTo>
                  <a:lnTo>
                    <a:pt x="488" y="235"/>
                  </a:lnTo>
                  <a:lnTo>
                    <a:pt x="494" y="289"/>
                  </a:lnTo>
                  <a:lnTo>
                    <a:pt x="502" y="347"/>
                  </a:lnTo>
                  <a:close/>
                </a:path>
              </a:pathLst>
            </a:custGeom>
            <a:solidFill>
              <a:srgbClr val="FF1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9" name="Freeform 49"/>
            <p:cNvSpPr>
              <a:spLocks/>
            </p:cNvSpPr>
            <p:nvPr/>
          </p:nvSpPr>
          <p:spPr bwMode="auto">
            <a:xfrm>
              <a:off x="2314" y="1601"/>
              <a:ext cx="563" cy="897"/>
            </a:xfrm>
            <a:custGeom>
              <a:avLst/>
              <a:gdLst>
                <a:gd name="T0" fmla="*/ 1106 w 1127"/>
                <a:gd name="T1" fmla="*/ 404 h 1794"/>
                <a:gd name="T2" fmla="*/ 1079 w 1127"/>
                <a:gd name="T3" fmla="*/ 409 h 1794"/>
                <a:gd name="T4" fmla="*/ 1053 w 1127"/>
                <a:gd name="T5" fmla="*/ 407 h 1794"/>
                <a:gd name="T6" fmla="*/ 1022 w 1127"/>
                <a:gd name="T7" fmla="*/ 400 h 1794"/>
                <a:gd name="T8" fmla="*/ 970 w 1127"/>
                <a:gd name="T9" fmla="*/ 454 h 1794"/>
                <a:gd name="T10" fmla="*/ 887 w 1127"/>
                <a:gd name="T11" fmla="*/ 592 h 1794"/>
                <a:gd name="T12" fmla="*/ 809 w 1127"/>
                <a:gd name="T13" fmla="*/ 743 h 1794"/>
                <a:gd name="T14" fmla="*/ 778 w 1127"/>
                <a:gd name="T15" fmla="*/ 879 h 1794"/>
                <a:gd name="T16" fmla="*/ 792 w 1127"/>
                <a:gd name="T17" fmla="*/ 1001 h 1794"/>
                <a:gd name="T18" fmla="*/ 768 w 1127"/>
                <a:gd name="T19" fmla="*/ 1107 h 1794"/>
                <a:gd name="T20" fmla="*/ 706 w 1127"/>
                <a:gd name="T21" fmla="*/ 1169 h 1794"/>
                <a:gd name="T22" fmla="*/ 604 w 1127"/>
                <a:gd name="T23" fmla="*/ 1195 h 1794"/>
                <a:gd name="T24" fmla="*/ 505 w 1127"/>
                <a:gd name="T25" fmla="*/ 1235 h 1794"/>
                <a:gd name="T26" fmla="*/ 454 w 1127"/>
                <a:gd name="T27" fmla="*/ 1297 h 1794"/>
                <a:gd name="T28" fmla="*/ 404 w 1127"/>
                <a:gd name="T29" fmla="*/ 1361 h 1794"/>
                <a:gd name="T30" fmla="*/ 328 w 1127"/>
                <a:gd name="T31" fmla="*/ 1462 h 1794"/>
                <a:gd name="T32" fmla="*/ 276 w 1127"/>
                <a:gd name="T33" fmla="*/ 1547 h 1794"/>
                <a:gd name="T34" fmla="*/ 284 w 1127"/>
                <a:gd name="T35" fmla="*/ 1569 h 1794"/>
                <a:gd name="T36" fmla="*/ 297 w 1127"/>
                <a:gd name="T37" fmla="*/ 1598 h 1794"/>
                <a:gd name="T38" fmla="*/ 274 w 1127"/>
                <a:gd name="T39" fmla="*/ 1625 h 1794"/>
                <a:gd name="T40" fmla="*/ 194 w 1127"/>
                <a:gd name="T41" fmla="*/ 1673 h 1794"/>
                <a:gd name="T42" fmla="*/ 105 w 1127"/>
                <a:gd name="T43" fmla="*/ 1734 h 1794"/>
                <a:gd name="T44" fmla="*/ 28 w 1127"/>
                <a:gd name="T45" fmla="*/ 1782 h 1794"/>
                <a:gd name="T46" fmla="*/ 0 w 1127"/>
                <a:gd name="T47" fmla="*/ 1755 h 1794"/>
                <a:gd name="T48" fmla="*/ 10 w 1127"/>
                <a:gd name="T49" fmla="*/ 1666 h 1794"/>
                <a:gd name="T50" fmla="*/ 28 w 1127"/>
                <a:gd name="T51" fmla="*/ 1573 h 1794"/>
                <a:gd name="T52" fmla="*/ 47 w 1127"/>
                <a:gd name="T53" fmla="*/ 1480 h 1794"/>
                <a:gd name="T54" fmla="*/ 72 w 1127"/>
                <a:gd name="T55" fmla="*/ 1441 h 1794"/>
                <a:gd name="T56" fmla="*/ 107 w 1127"/>
                <a:gd name="T57" fmla="*/ 1449 h 1794"/>
                <a:gd name="T58" fmla="*/ 165 w 1127"/>
                <a:gd name="T59" fmla="*/ 1418 h 1794"/>
                <a:gd name="T60" fmla="*/ 243 w 1127"/>
                <a:gd name="T61" fmla="*/ 1342 h 1794"/>
                <a:gd name="T62" fmla="*/ 318 w 1127"/>
                <a:gd name="T63" fmla="*/ 1262 h 1794"/>
                <a:gd name="T64" fmla="*/ 394 w 1127"/>
                <a:gd name="T65" fmla="*/ 1177 h 1794"/>
                <a:gd name="T66" fmla="*/ 429 w 1127"/>
                <a:gd name="T67" fmla="*/ 1069 h 1794"/>
                <a:gd name="T68" fmla="*/ 433 w 1127"/>
                <a:gd name="T69" fmla="*/ 960 h 1794"/>
                <a:gd name="T70" fmla="*/ 468 w 1127"/>
                <a:gd name="T71" fmla="*/ 875 h 1794"/>
                <a:gd name="T72" fmla="*/ 559 w 1127"/>
                <a:gd name="T73" fmla="*/ 817 h 1794"/>
                <a:gd name="T74" fmla="*/ 652 w 1127"/>
                <a:gd name="T75" fmla="*/ 739 h 1794"/>
                <a:gd name="T76" fmla="*/ 697 w 1127"/>
                <a:gd name="T77" fmla="*/ 625 h 1794"/>
                <a:gd name="T78" fmla="*/ 737 w 1127"/>
                <a:gd name="T79" fmla="*/ 510 h 1794"/>
                <a:gd name="T80" fmla="*/ 772 w 1127"/>
                <a:gd name="T81" fmla="*/ 390 h 1794"/>
                <a:gd name="T82" fmla="*/ 774 w 1127"/>
                <a:gd name="T83" fmla="*/ 320 h 1794"/>
                <a:gd name="T84" fmla="*/ 753 w 1127"/>
                <a:gd name="T85" fmla="*/ 305 h 1794"/>
                <a:gd name="T86" fmla="*/ 733 w 1127"/>
                <a:gd name="T87" fmla="*/ 289 h 1794"/>
                <a:gd name="T88" fmla="*/ 712 w 1127"/>
                <a:gd name="T89" fmla="*/ 272 h 1794"/>
                <a:gd name="T90" fmla="*/ 724 w 1127"/>
                <a:gd name="T91" fmla="*/ 239 h 1794"/>
                <a:gd name="T92" fmla="*/ 811 w 1127"/>
                <a:gd name="T93" fmla="*/ 163 h 1794"/>
                <a:gd name="T94" fmla="*/ 920 w 1127"/>
                <a:gd name="T95" fmla="*/ 76 h 1794"/>
                <a:gd name="T96" fmla="*/ 1011 w 1127"/>
                <a:gd name="T97" fmla="*/ 10 h 1794"/>
                <a:gd name="T98" fmla="*/ 1057 w 1127"/>
                <a:gd name="T99" fmla="*/ 33 h 1794"/>
                <a:gd name="T100" fmla="*/ 1084 w 1127"/>
                <a:gd name="T101" fmla="*/ 134 h 1794"/>
                <a:gd name="T102" fmla="*/ 1106 w 1127"/>
                <a:gd name="T103" fmla="*/ 252 h 1794"/>
                <a:gd name="T104" fmla="*/ 1119 w 1127"/>
                <a:gd name="T105" fmla="*/ 355 h 17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127"/>
                <a:gd name="T160" fmla="*/ 0 h 1794"/>
                <a:gd name="T161" fmla="*/ 1127 w 1127"/>
                <a:gd name="T162" fmla="*/ 1794 h 17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127" h="1794">
                  <a:moveTo>
                    <a:pt x="1127" y="394"/>
                  </a:moveTo>
                  <a:lnTo>
                    <a:pt x="1106" y="404"/>
                  </a:lnTo>
                  <a:lnTo>
                    <a:pt x="1090" y="409"/>
                  </a:lnTo>
                  <a:lnTo>
                    <a:pt x="1079" y="409"/>
                  </a:lnTo>
                  <a:lnTo>
                    <a:pt x="1067" y="411"/>
                  </a:lnTo>
                  <a:lnTo>
                    <a:pt x="1053" y="407"/>
                  </a:lnTo>
                  <a:lnTo>
                    <a:pt x="1040" y="404"/>
                  </a:lnTo>
                  <a:lnTo>
                    <a:pt x="1022" y="400"/>
                  </a:lnTo>
                  <a:lnTo>
                    <a:pt x="1003" y="400"/>
                  </a:lnTo>
                  <a:lnTo>
                    <a:pt x="970" y="454"/>
                  </a:lnTo>
                  <a:lnTo>
                    <a:pt x="931" y="520"/>
                  </a:lnTo>
                  <a:lnTo>
                    <a:pt x="887" y="592"/>
                  </a:lnTo>
                  <a:lnTo>
                    <a:pt x="846" y="669"/>
                  </a:lnTo>
                  <a:lnTo>
                    <a:pt x="809" y="743"/>
                  </a:lnTo>
                  <a:lnTo>
                    <a:pt x="786" y="815"/>
                  </a:lnTo>
                  <a:lnTo>
                    <a:pt x="778" y="879"/>
                  </a:lnTo>
                  <a:lnTo>
                    <a:pt x="794" y="931"/>
                  </a:lnTo>
                  <a:lnTo>
                    <a:pt x="792" y="1001"/>
                  </a:lnTo>
                  <a:lnTo>
                    <a:pt x="786" y="1061"/>
                  </a:lnTo>
                  <a:lnTo>
                    <a:pt x="768" y="1107"/>
                  </a:lnTo>
                  <a:lnTo>
                    <a:pt x="743" y="1144"/>
                  </a:lnTo>
                  <a:lnTo>
                    <a:pt x="706" y="1169"/>
                  </a:lnTo>
                  <a:lnTo>
                    <a:pt x="662" y="1187"/>
                  </a:lnTo>
                  <a:lnTo>
                    <a:pt x="604" y="1195"/>
                  </a:lnTo>
                  <a:lnTo>
                    <a:pt x="538" y="1198"/>
                  </a:lnTo>
                  <a:lnTo>
                    <a:pt x="505" y="1235"/>
                  </a:lnTo>
                  <a:lnTo>
                    <a:pt x="477" y="1268"/>
                  </a:lnTo>
                  <a:lnTo>
                    <a:pt x="454" y="1297"/>
                  </a:lnTo>
                  <a:lnTo>
                    <a:pt x="431" y="1328"/>
                  </a:lnTo>
                  <a:lnTo>
                    <a:pt x="404" y="1361"/>
                  </a:lnTo>
                  <a:lnTo>
                    <a:pt x="371" y="1406"/>
                  </a:lnTo>
                  <a:lnTo>
                    <a:pt x="328" y="1462"/>
                  </a:lnTo>
                  <a:lnTo>
                    <a:pt x="276" y="1538"/>
                  </a:lnTo>
                  <a:lnTo>
                    <a:pt x="276" y="1547"/>
                  </a:lnTo>
                  <a:lnTo>
                    <a:pt x="280" y="1559"/>
                  </a:lnTo>
                  <a:lnTo>
                    <a:pt x="284" y="1569"/>
                  </a:lnTo>
                  <a:lnTo>
                    <a:pt x="289" y="1580"/>
                  </a:lnTo>
                  <a:lnTo>
                    <a:pt x="297" y="1598"/>
                  </a:lnTo>
                  <a:lnTo>
                    <a:pt x="303" y="1611"/>
                  </a:lnTo>
                  <a:lnTo>
                    <a:pt x="274" y="1625"/>
                  </a:lnTo>
                  <a:lnTo>
                    <a:pt x="239" y="1646"/>
                  </a:lnTo>
                  <a:lnTo>
                    <a:pt x="194" y="1673"/>
                  </a:lnTo>
                  <a:lnTo>
                    <a:pt x="152" y="1706"/>
                  </a:lnTo>
                  <a:lnTo>
                    <a:pt x="105" y="1734"/>
                  </a:lnTo>
                  <a:lnTo>
                    <a:pt x="64" y="1761"/>
                  </a:lnTo>
                  <a:lnTo>
                    <a:pt x="28" y="1782"/>
                  </a:lnTo>
                  <a:lnTo>
                    <a:pt x="2" y="1794"/>
                  </a:lnTo>
                  <a:lnTo>
                    <a:pt x="0" y="1755"/>
                  </a:lnTo>
                  <a:lnTo>
                    <a:pt x="4" y="1712"/>
                  </a:lnTo>
                  <a:lnTo>
                    <a:pt x="10" y="1666"/>
                  </a:lnTo>
                  <a:lnTo>
                    <a:pt x="20" y="1621"/>
                  </a:lnTo>
                  <a:lnTo>
                    <a:pt x="28" y="1573"/>
                  </a:lnTo>
                  <a:lnTo>
                    <a:pt x="37" y="1526"/>
                  </a:lnTo>
                  <a:lnTo>
                    <a:pt x="47" y="1480"/>
                  </a:lnTo>
                  <a:lnTo>
                    <a:pt x="55" y="1441"/>
                  </a:lnTo>
                  <a:lnTo>
                    <a:pt x="72" y="1441"/>
                  </a:lnTo>
                  <a:lnTo>
                    <a:pt x="90" y="1445"/>
                  </a:lnTo>
                  <a:lnTo>
                    <a:pt x="107" y="1449"/>
                  </a:lnTo>
                  <a:lnTo>
                    <a:pt x="126" y="1454"/>
                  </a:lnTo>
                  <a:lnTo>
                    <a:pt x="165" y="1418"/>
                  </a:lnTo>
                  <a:lnTo>
                    <a:pt x="204" y="1381"/>
                  </a:lnTo>
                  <a:lnTo>
                    <a:pt x="243" y="1342"/>
                  </a:lnTo>
                  <a:lnTo>
                    <a:pt x="282" y="1305"/>
                  </a:lnTo>
                  <a:lnTo>
                    <a:pt x="318" y="1262"/>
                  </a:lnTo>
                  <a:lnTo>
                    <a:pt x="357" y="1222"/>
                  </a:lnTo>
                  <a:lnTo>
                    <a:pt x="394" y="1177"/>
                  </a:lnTo>
                  <a:lnTo>
                    <a:pt x="433" y="1133"/>
                  </a:lnTo>
                  <a:lnTo>
                    <a:pt x="429" y="1069"/>
                  </a:lnTo>
                  <a:lnTo>
                    <a:pt x="429" y="1012"/>
                  </a:lnTo>
                  <a:lnTo>
                    <a:pt x="433" y="960"/>
                  </a:lnTo>
                  <a:lnTo>
                    <a:pt x="446" y="915"/>
                  </a:lnTo>
                  <a:lnTo>
                    <a:pt x="468" y="875"/>
                  </a:lnTo>
                  <a:lnTo>
                    <a:pt x="507" y="842"/>
                  </a:lnTo>
                  <a:lnTo>
                    <a:pt x="559" y="817"/>
                  </a:lnTo>
                  <a:lnTo>
                    <a:pt x="631" y="799"/>
                  </a:lnTo>
                  <a:lnTo>
                    <a:pt x="652" y="739"/>
                  </a:lnTo>
                  <a:lnTo>
                    <a:pt x="675" y="683"/>
                  </a:lnTo>
                  <a:lnTo>
                    <a:pt x="697" y="625"/>
                  </a:lnTo>
                  <a:lnTo>
                    <a:pt x="720" y="570"/>
                  </a:lnTo>
                  <a:lnTo>
                    <a:pt x="737" y="510"/>
                  </a:lnTo>
                  <a:lnTo>
                    <a:pt x="757" y="452"/>
                  </a:lnTo>
                  <a:lnTo>
                    <a:pt x="772" y="390"/>
                  </a:lnTo>
                  <a:lnTo>
                    <a:pt x="788" y="328"/>
                  </a:lnTo>
                  <a:lnTo>
                    <a:pt x="774" y="320"/>
                  </a:lnTo>
                  <a:lnTo>
                    <a:pt x="763" y="312"/>
                  </a:lnTo>
                  <a:lnTo>
                    <a:pt x="753" y="305"/>
                  </a:lnTo>
                  <a:lnTo>
                    <a:pt x="745" y="299"/>
                  </a:lnTo>
                  <a:lnTo>
                    <a:pt x="733" y="289"/>
                  </a:lnTo>
                  <a:lnTo>
                    <a:pt x="724" y="281"/>
                  </a:lnTo>
                  <a:lnTo>
                    <a:pt x="712" y="272"/>
                  </a:lnTo>
                  <a:lnTo>
                    <a:pt x="702" y="262"/>
                  </a:lnTo>
                  <a:lnTo>
                    <a:pt x="724" y="239"/>
                  </a:lnTo>
                  <a:lnTo>
                    <a:pt x="763" y="206"/>
                  </a:lnTo>
                  <a:lnTo>
                    <a:pt x="811" y="163"/>
                  </a:lnTo>
                  <a:lnTo>
                    <a:pt x="865" y="120"/>
                  </a:lnTo>
                  <a:lnTo>
                    <a:pt x="920" y="76"/>
                  </a:lnTo>
                  <a:lnTo>
                    <a:pt x="970" y="39"/>
                  </a:lnTo>
                  <a:lnTo>
                    <a:pt x="1011" y="10"/>
                  </a:lnTo>
                  <a:lnTo>
                    <a:pt x="1042" y="0"/>
                  </a:lnTo>
                  <a:lnTo>
                    <a:pt x="1057" y="33"/>
                  </a:lnTo>
                  <a:lnTo>
                    <a:pt x="1073" y="80"/>
                  </a:lnTo>
                  <a:lnTo>
                    <a:pt x="1084" y="134"/>
                  </a:lnTo>
                  <a:lnTo>
                    <a:pt x="1098" y="194"/>
                  </a:lnTo>
                  <a:lnTo>
                    <a:pt x="1106" y="252"/>
                  </a:lnTo>
                  <a:lnTo>
                    <a:pt x="1114" y="309"/>
                  </a:lnTo>
                  <a:lnTo>
                    <a:pt x="1119" y="355"/>
                  </a:lnTo>
                  <a:lnTo>
                    <a:pt x="1127" y="3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0" name="Freeform 50"/>
            <p:cNvSpPr>
              <a:spLocks/>
            </p:cNvSpPr>
            <p:nvPr/>
          </p:nvSpPr>
          <p:spPr bwMode="auto">
            <a:xfrm>
              <a:off x="2745" y="1289"/>
              <a:ext cx="84" cy="66"/>
            </a:xfrm>
            <a:custGeom>
              <a:avLst/>
              <a:gdLst>
                <a:gd name="T0" fmla="*/ 167 w 167"/>
                <a:gd name="T1" fmla="*/ 128 h 132"/>
                <a:gd name="T2" fmla="*/ 163 w 167"/>
                <a:gd name="T3" fmla="*/ 130 h 132"/>
                <a:gd name="T4" fmla="*/ 157 w 167"/>
                <a:gd name="T5" fmla="*/ 132 h 132"/>
                <a:gd name="T6" fmla="*/ 146 w 167"/>
                <a:gd name="T7" fmla="*/ 132 h 132"/>
                <a:gd name="T8" fmla="*/ 134 w 167"/>
                <a:gd name="T9" fmla="*/ 132 h 132"/>
                <a:gd name="T10" fmla="*/ 113 w 167"/>
                <a:gd name="T11" fmla="*/ 130 h 132"/>
                <a:gd name="T12" fmla="*/ 90 w 167"/>
                <a:gd name="T13" fmla="*/ 128 h 132"/>
                <a:gd name="T14" fmla="*/ 62 w 167"/>
                <a:gd name="T15" fmla="*/ 128 h 132"/>
                <a:gd name="T16" fmla="*/ 29 w 167"/>
                <a:gd name="T17" fmla="*/ 128 h 132"/>
                <a:gd name="T18" fmla="*/ 24 w 167"/>
                <a:gd name="T19" fmla="*/ 120 h 132"/>
                <a:gd name="T20" fmla="*/ 18 w 167"/>
                <a:gd name="T21" fmla="*/ 109 h 132"/>
                <a:gd name="T22" fmla="*/ 12 w 167"/>
                <a:gd name="T23" fmla="*/ 91 h 132"/>
                <a:gd name="T24" fmla="*/ 8 w 167"/>
                <a:gd name="T25" fmla="*/ 76 h 132"/>
                <a:gd name="T26" fmla="*/ 2 w 167"/>
                <a:gd name="T27" fmla="*/ 54 h 132"/>
                <a:gd name="T28" fmla="*/ 0 w 167"/>
                <a:gd name="T29" fmla="*/ 37 h 132"/>
                <a:gd name="T30" fmla="*/ 0 w 167"/>
                <a:gd name="T31" fmla="*/ 19 h 132"/>
                <a:gd name="T32" fmla="*/ 2 w 167"/>
                <a:gd name="T33" fmla="*/ 10 h 132"/>
                <a:gd name="T34" fmla="*/ 18 w 167"/>
                <a:gd name="T35" fmla="*/ 4 h 132"/>
                <a:gd name="T36" fmla="*/ 37 w 167"/>
                <a:gd name="T37" fmla="*/ 2 h 132"/>
                <a:gd name="T38" fmla="*/ 57 w 167"/>
                <a:gd name="T39" fmla="*/ 0 h 132"/>
                <a:gd name="T40" fmla="*/ 80 w 167"/>
                <a:gd name="T41" fmla="*/ 0 h 132"/>
                <a:gd name="T42" fmla="*/ 101 w 167"/>
                <a:gd name="T43" fmla="*/ 0 h 132"/>
                <a:gd name="T44" fmla="*/ 123 w 167"/>
                <a:gd name="T45" fmla="*/ 2 h 132"/>
                <a:gd name="T46" fmla="*/ 142 w 167"/>
                <a:gd name="T47" fmla="*/ 2 h 132"/>
                <a:gd name="T48" fmla="*/ 159 w 167"/>
                <a:gd name="T49" fmla="*/ 4 h 132"/>
                <a:gd name="T50" fmla="*/ 159 w 167"/>
                <a:gd name="T51" fmla="*/ 17 h 132"/>
                <a:gd name="T52" fmla="*/ 159 w 167"/>
                <a:gd name="T53" fmla="*/ 33 h 132"/>
                <a:gd name="T54" fmla="*/ 161 w 167"/>
                <a:gd name="T55" fmla="*/ 50 h 132"/>
                <a:gd name="T56" fmla="*/ 163 w 167"/>
                <a:gd name="T57" fmla="*/ 68 h 132"/>
                <a:gd name="T58" fmla="*/ 163 w 167"/>
                <a:gd name="T59" fmla="*/ 83 h 132"/>
                <a:gd name="T60" fmla="*/ 165 w 167"/>
                <a:gd name="T61" fmla="*/ 99 h 132"/>
                <a:gd name="T62" fmla="*/ 165 w 167"/>
                <a:gd name="T63" fmla="*/ 112 h 132"/>
                <a:gd name="T64" fmla="*/ 167 w 167"/>
                <a:gd name="T65" fmla="*/ 128 h 1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7"/>
                <a:gd name="T100" fmla="*/ 0 h 132"/>
                <a:gd name="T101" fmla="*/ 167 w 167"/>
                <a:gd name="T102" fmla="*/ 132 h 13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7" h="132">
                  <a:moveTo>
                    <a:pt x="167" y="128"/>
                  </a:moveTo>
                  <a:lnTo>
                    <a:pt x="163" y="130"/>
                  </a:lnTo>
                  <a:lnTo>
                    <a:pt x="157" y="132"/>
                  </a:lnTo>
                  <a:lnTo>
                    <a:pt x="146" y="132"/>
                  </a:lnTo>
                  <a:lnTo>
                    <a:pt x="134" y="132"/>
                  </a:lnTo>
                  <a:lnTo>
                    <a:pt x="113" y="130"/>
                  </a:lnTo>
                  <a:lnTo>
                    <a:pt x="90" y="128"/>
                  </a:lnTo>
                  <a:lnTo>
                    <a:pt x="62" y="128"/>
                  </a:lnTo>
                  <a:lnTo>
                    <a:pt x="29" y="128"/>
                  </a:lnTo>
                  <a:lnTo>
                    <a:pt x="24" y="120"/>
                  </a:lnTo>
                  <a:lnTo>
                    <a:pt x="18" y="109"/>
                  </a:lnTo>
                  <a:lnTo>
                    <a:pt x="12" y="91"/>
                  </a:lnTo>
                  <a:lnTo>
                    <a:pt x="8" y="76"/>
                  </a:lnTo>
                  <a:lnTo>
                    <a:pt x="2" y="54"/>
                  </a:lnTo>
                  <a:lnTo>
                    <a:pt x="0" y="37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18" y="4"/>
                  </a:lnTo>
                  <a:lnTo>
                    <a:pt x="37" y="2"/>
                  </a:lnTo>
                  <a:lnTo>
                    <a:pt x="57" y="0"/>
                  </a:lnTo>
                  <a:lnTo>
                    <a:pt x="80" y="0"/>
                  </a:lnTo>
                  <a:lnTo>
                    <a:pt x="101" y="0"/>
                  </a:lnTo>
                  <a:lnTo>
                    <a:pt x="123" y="2"/>
                  </a:lnTo>
                  <a:lnTo>
                    <a:pt x="142" y="2"/>
                  </a:lnTo>
                  <a:lnTo>
                    <a:pt x="159" y="4"/>
                  </a:lnTo>
                  <a:lnTo>
                    <a:pt x="159" y="17"/>
                  </a:lnTo>
                  <a:lnTo>
                    <a:pt x="159" y="33"/>
                  </a:lnTo>
                  <a:lnTo>
                    <a:pt x="161" y="50"/>
                  </a:lnTo>
                  <a:lnTo>
                    <a:pt x="163" y="68"/>
                  </a:lnTo>
                  <a:lnTo>
                    <a:pt x="163" y="83"/>
                  </a:lnTo>
                  <a:lnTo>
                    <a:pt x="165" y="99"/>
                  </a:lnTo>
                  <a:lnTo>
                    <a:pt x="165" y="112"/>
                  </a:lnTo>
                  <a:lnTo>
                    <a:pt x="167" y="128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1" name="Freeform 51"/>
            <p:cNvSpPr>
              <a:spLocks/>
            </p:cNvSpPr>
            <p:nvPr/>
          </p:nvSpPr>
          <p:spPr bwMode="auto">
            <a:xfrm>
              <a:off x="2701" y="1634"/>
              <a:ext cx="147" cy="147"/>
            </a:xfrm>
            <a:custGeom>
              <a:avLst/>
              <a:gdLst>
                <a:gd name="T0" fmla="*/ 295 w 295"/>
                <a:gd name="T1" fmla="*/ 295 h 295"/>
                <a:gd name="T2" fmla="*/ 256 w 295"/>
                <a:gd name="T3" fmla="*/ 285 h 295"/>
                <a:gd name="T4" fmla="*/ 217 w 295"/>
                <a:gd name="T5" fmla="*/ 277 h 295"/>
                <a:gd name="T6" fmla="*/ 175 w 295"/>
                <a:gd name="T7" fmla="*/ 266 h 295"/>
                <a:gd name="T8" fmla="*/ 134 w 295"/>
                <a:gd name="T9" fmla="*/ 256 h 295"/>
                <a:gd name="T10" fmla="*/ 93 w 295"/>
                <a:gd name="T11" fmla="*/ 241 h 295"/>
                <a:gd name="T12" fmla="*/ 56 w 295"/>
                <a:gd name="T13" fmla="*/ 225 h 295"/>
                <a:gd name="T14" fmla="*/ 23 w 295"/>
                <a:gd name="T15" fmla="*/ 206 h 295"/>
                <a:gd name="T16" fmla="*/ 0 w 295"/>
                <a:gd name="T17" fmla="*/ 184 h 295"/>
                <a:gd name="T18" fmla="*/ 8 w 295"/>
                <a:gd name="T19" fmla="*/ 175 h 295"/>
                <a:gd name="T20" fmla="*/ 33 w 295"/>
                <a:gd name="T21" fmla="*/ 153 h 295"/>
                <a:gd name="T22" fmla="*/ 70 w 295"/>
                <a:gd name="T23" fmla="*/ 122 h 295"/>
                <a:gd name="T24" fmla="*/ 115 w 295"/>
                <a:gd name="T25" fmla="*/ 89 h 295"/>
                <a:gd name="T26" fmla="*/ 157 w 295"/>
                <a:gd name="T27" fmla="*/ 54 h 295"/>
                <a:gd name="T28" fmla="*/ 198 w 295"/>
                <a:gd name="T29" fmla="*/ 25 h 295"/>
                <a:gd name="T30" fmla="*/ 229 w 295"/>
                <a:gd name="T31" fmla="*/ 4 h 295"/>
                <a:gd name="T32" fmla="*/ 248 w 295"/>
                <a:gd name="T33" fmla="*/ 0 h 295"/>
                <a:gd name="T34" fmla="*/ 254 w 295"/>
                <a:gd name="T35" fmla="*/ 35 h 295"/>
                <a:gd name="T36" fmla="*/ 262 w 295"/>
                <a:gd name="T37" fmla="*/ 74 h 295"/>
                <a:gd name="T38" fmla="*/ 268 w 295"/>
                <a:gd name="T39" fmla="*/ 111 h 295"/>
                <a:gd name="T40" fmla="*/ 276 w 295"/>
                <a:gd name="T41" fmla="*/ 149 h 295"/>
                <a:gd name="T42" fmla="*/ 279 w 295"/>
                <a:gd name="T43" fmla="*/ 186 h 295"/>
                <a:gd name="T44" fmla="*/ 285 w 295"/>
                <a:gd name="T45" fmla="*/ 223 h 295"/>
                <a:gd name="T46" fmla="*/ 289 w 295"/>
                <a:gd name="T47" fmla="*/ 258 h 295"/>
                <a:gd name="T48" fmla="*/ 295 w 295"/>
                <a:gd name="T49" fmla="*/ 295 h 2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5"/>
                <a:gd name="T76" fmla="*/ 0 h 295"/>
                <a:gd name="T77" fmla="*/ 295 w 295"/>
                <a:gd name="T78" fmla="*/ 295 h 2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5" h="295">
                  <a:moveTo>
                    <a:pt x="295" y="295"/>
                  </a:moveTo>
                  <a:lnTo>
                    <a:pt x="256" y="285"/>
                  </a:lnTo>
                  <a:lnTo>
                    <a:pt x="217" y="277"/>
                  </a:lnTo>
                  <a:lnTo>
                    <a:pt x="175" y="266"/>
                  </a:lnTo>
                  <a:lnTo>
                    <a:pt x="134" y="256"/>
                  </a:lnTo>
                  <a:lnTo>
                    <a:pt x="93" y="241"/>
                  </a:lnTo>
                  <a:lnTo>
                    <a:pt x="56" y="225"/>
                  </a:lnTo>
                  <a:lnTo>
                    <a:pt x="23" y="206"/>
                  </a:lnTo>
                  <a:lnTo>
                    <a:pt x="0" y="184"/>
                  </a:lnTo>
                  <a:lnTo>
                    <a:pt x="8" y="175"/>
                  </a:lnTo>
                  <a:lnTo>
                    <a:pt x="33" y="153"/>
                  </a:lnTo>
                  <a:lnTo>
                    <a:pt x="70" y="122"/>
                  </a:lnTo>
                  <a:lnTo>
                    <a:pt x="115" y="89"/>
                  </a:lnTo>
                  <a:lnTo>
                    <a:pt x="157" y="54"/>
                  </a:lnTo>
                  <a:lnTo>
                    <a:pt x="198" y="25"/>
                  </a:lnTo>
                  <a:lnTo>
                    <a:pt x="229" y="4"/>
                  </a:lnTo>
                  <a:lnTo>
                    <a:pt x="248" y="0"/>
                  </a:lnTo>
                  <a:lnTo>
                    <a:pt x="254" y="35"/>
                  </a:lnTo>
                  <a:lnTo>
                    <a:pt x="262" y="74"/>
                  </a:lnTo>
                  <a:lnTo>
                    <a:pt x="268" y="111"/>
                  </a:lnTo>
                  <a:lnTo>
                    <a:pt x="276" y="149"/>
                  </a:lnTo>
                  <a:lnTo>
                    <a:pt x="279" y="186"/>
                  </a:lnTo>
                  <a:lnTo>
                    <a:pt x="285" y="223"/>
                  </a:lnTo>
                  <a:lnTo>
                    <a:pt x="289" y="258"/>
                  </a:lnTo>
                  <a:lnTo>
                    <a:pt x="295" y="295"/>
                  </a:lnTo>
                  <a:close/>
                </a:path>
              </a:pathLst>
            </a:custGeom>
            <a:solidFill>
              <a:srgbClr val="FF1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2" name="Freeform 52"/>
            <p:cNvSpPr>
              <a:spLocks/>
            </p:cNvSpPr>
            <p:nvPr/>
          </p:nvSpPr>
          <p:spPr bwMode="auto">
            <a:xfrm>
              <a:off x="2648" y="1775"/>
              <a:ext cx="138" cy="242"/>
            </a:xfrm>
            <a:custGeom>
              <a:avLst/>
              <a:gdLst>
                <a:gd name="T0" fmla="*/ 276 w 276"/>
                <a:gd name="T1" fmla="*/ 47 h 485"/>
                <a:gd name="T2" fmla="*/ 214 w 276"/>
                <a:gd name="T3" fmla="*/ 173 h 485"/>
                <a:gd name="T4" fmla="*/ 167 w 276"/>
                <a:gd name="T5" fmla="*/ 270 h 485"/>
                <a:gd name="T6" fmla="*/ 132 w 276"/>
                <a:gd name="T7" fmla="*/ 340 h 485"/>
                <a:gd name="T8" fmla="*/ 109 w 276"/>
                <a:gd name="T9" fmla="*/ 390 h 485"/>
                <a:gd name="T10" fmla="*/ 92 w 276"/>
                <a:gd name="T11" fmla="*/ 423 h 485"/>
                <a:gd name="T12" fmla="*/ 80 w 276"/>
                <a:gd name="T13" fmla="*/ 446 h 485"/>
                <a:gd name="T14" fmla="*/ 72 w 276"/>
                <a:gd name="T15" fmla="*/ 466 h 485"/>
                <a:gd name="T16" fmla="*/ 66 w 276"/>
                <a:gd name="T17" fmla="*/ 485 h 485"/>
                <a:gd name="T18" fmla="*/ 55 w 276"/>
                <a:gd name="T19" fmla="*/ 483 h 485"/>
                <a:gd name="T20" fmla="*/ 45 w 276"/>
                <a:gd name="T21" fmla="*/ 481 h 485"/>
                <a:gd name="T22" fmla="*/ 33 w 276"/>
                <a:gd name="T23" fmla="*/ 477 h 485"/>
                <a:gd name="T24" fmla="*/ 24 w 276"/>
                <a:gd name="T25" fmla="*/ 473 h 485"/>
                <a:gd name="T26" fmla="*/ 8 w 276"/>
                <a:gd name="T27" fmla="*/ 462 h 485"/>
                <a:gd name="T28" fmla="*/ 0 w 276"/>
                <a:gd name="T29" fmla="*/ 446 h 485"/>
                <a:gd name="T30" fmla="*/ 18 w 276"/>
                <a:gd name="T31" fmla="*/ 407 h 485"/>
                <a:gd name="T32" fmla="*/ 41 w 276"/>
                <a:gd name="T33" fmla="*/ 353 h 485"/>
                <a:gd name="T34" fmla="*/ 68 w 276"/>
                <a:gd name="T35" fmla="*/ 287 h 485"/>
                <a:gd name="T36" fmla="*/ 97 w 276"/>
                <a:gd name="T37" fmla="*/ 217 h 485"/>
                <a:gd name="T38" fmla="*/ 125 w 276"/>
                <a:gd name="T39" fmla="*/ 146 h 485"/>
                <a:gd name="T40" fmla="*/ 150 w 276"/>
                <a:gd name="T41" fmla="*/ 84 h 485"/>
                <a:gd name="T42" fmla="*/ 169 w 276"/>
                <a:gd name="T43" fmla="*/ 31 h 485"/>
                <a:gd name="T44" fmla="*/ 183 w 276"/>
                <a:gd name="T45" fmla="*/ 0 h 485"/>
                <a:gd name="T46" fmla="*/ 194 w 276"/>
                <a:gd name="T47" fmla="*/ 2 h 485"/>
                <a:gd name="T48" fmla="*/ 208 w 276"/>
                <a:gd name="T49" fmla="*/ 4 h 485"/>
                <a:gd name="T50" fmla="*/ 222 w 276"/>
                <a:gd name="T51" fmla="*/ 8 h 485"/>
                <a:gd name="T52" fmla="*/ 237 w 276"/>
                <a:gd name="T53" fmla="*/ 14 h 485"/>
                <a:gd name="T54" fmla="*/ 249 w 276"/>
                <a:gd name="T55" fmla="*/ 18 h 485"/>
                <a:gd name="T56" fmla="*/ 262 w 276"/>
                <a:gd name="T57" fmla="*/ 26 h 485"/>
                <a:gd name="T58" fmla="*/ 270 w 276"/>
                <a:gd name="T59" fmla="*/ 33 h 485"/>
                <a:gd name="T60" fmla="*/ 276 w 276"/>
                <a:gd name="T61" fmla="*/ 47 h 48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76"/>
                <a:gd name="T94" fmla="*/ 0 h 485"/>
                <a:gd name="T95" fmla="*/ 276 w 276"/>
                <a:gd name="T96" fmla="*/ 485 h 48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76" h="485">
                  <a:moveTo>
                    <a:pt x="276" y="47"/>
                  </a:moveTo>
                  <a:lnTo>
                    <a:pt x="214" y="173"/>
                  </a:lnTo>
                  <a:lnTo>
                    <a:pt x="167" y="270"/>
                  </a:lnTo>
                  <a:lnTo>
                    <a:pt x="132" y="340"/>
                  </a:lnTo>
                  <a:lnTo>
                    <a:pt x="109" y="390"/>
                  </a:lnTo>
                  <a:lnTo>
                    <a:pt x="92" y="423"/>
                  </a:lnTo>
                  <a:lnTo>
                    <a:pt x="80" y="446"/>
                  </a:lnTo>
                  <a:lnTo>
                    <a:pt x="72" y="466"/>
                  </a:lnTo>
                  <a:lnTo>
                    <a:pt x="66" y="485"/>
                  </a:lnTo>
                  <a:lnTo>
                    <a:pt x="55" y="483"/>
                  </a:lnTo>
                  <a:lnTo>
                    <a:pt x="45" y="481"/>
                  </a:lnTo>
                  <a:lnTo>
                    <a:pt x="33" y="477"/>
                  </a:lnTo>
                  <a:lnTo>
                    <a:pt x="24" y="473"/>
                  </a:lnTo>
                  <a:lnTo>
                    <a:pt x="8" y="462"/>
                  </a:lnTo>
                  <a:lnTo>
                    <a:pt x="0" y="446"/>
                  </a:lnTo>
                  <a:lnTo>
                    <a:pt x="18" y="407"/>
                  </a:lnTo>
                  <a:lnTo>
                    <a:pt x="41" y="353"/>
                  </a:lnTo>
                  <a:lnTo>
                    <a:pt x="68" y="287"/>
                  </a:lnTo>
                  <a:lnTo>
                    <a:pt x="97" y="217"/>
                  </a:lnTo>
                  <a:lnTo>
                    <a:pt x="125" y="146"/>
                  </a:lnTo>
                  <a:lnTo>
                    <a:pt x="150" y="84"/>
                  </a:lnTo>
                  <a:lnTo>
                    <a:pt x="169" y="31"/>
                  </a:lnTo>
                  <a:lnTo>
                    <a:pt x="183" y="0"/>
                  </a:lnTo>
                  <a:lnTo>
                    <a:pt x="194" y="2"/>
                  </a:lnTo>
                  <a:lnTo>
                    <a:pt x="208" y="4"/>
                  </a:lnTo>
                  <a:lnTo>
                    <a:pt x="222" y="8"/>
                  </a:lnTo>
                  <a:lnTo>
                    <a:pt x="237" y="14"/>
                  </a:lnTo>
                  <a:lnTo>
                    <a:pt x="249" y="18"/>
                  </a:lnTo>
                  <a:lnTo>
                    <a:pt x="262" y="26"/>
                  </a:lnTo>
                  <a:lnTo>
                    <a:pt x="270" y="33"/>
                  </a:lnTo>
                  <a:lnTo>
                    <a:pt x="276" y="47"/>
                  </a:lnTo>
                  <a:close/>
                </a:path>
              </a:pathLst>
            </a:custGeom>
            <a:solidFill>
              <a:srgbClr val="FF1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3" name="Freeform 53"/>
            <p:cNvSpPr>
              <a:spLocks/>
            </p:cNvSpPr>
            <p:nvPr/>
          </p:nvSpPr>
          <p:spPr bwMode="auto">
            <a:xfrm>
              <a:off x="2542" y="2031"/>
              <a:ext cx="147" cy="144"/>
            </a:xfrm>
            <a:custGeom>
              <a:avLst/>
              <a:gdLst>
                <a:gd name="T0" fmla="*/ 285 w 295"/>
                <a:gd name="T1" fmla="*/ 208 h 289"/>
                <a:gd name="T2" fmla="*/ 225 w 295"/>
                <a:gd name="T3" fmla="*/ 268 h 289"/>
                <a:gd name="T4" fmla="*/ 159 w 295"/>
                <a:gd name="T5" fmla="*/ 289 h 289"/>
                <a:gd name="T6" fmla="*/ 95 w 295"/>
                <a:gd name="T7" fmla="*/ 275 h 289"/>
                <a:gd name="T8" fmla="*/ 45 w 295"/>
                <a:gd name="T9" fmla="*/ 241 h 289"/>
                <a:gd name="T10" fmla="*/ 8 w 295"/>
                <a:gd name="T11" fmla="*/ 184 h 289"/>
                <a:gd name="T12" fmla="*/ 0 w 295"/>
                <a:gd name="T13" fmla="*/ 122 h 289"/>
                <a:gd name="T14" fmla="*/ 25 w 295"/>
                <a:gd name="T15" fmla="*/ 62 h 289"/>
                <a:gd name="T16" fmla="*/ 95 w 295"/>
                <a:gd name="T17" fmla="*/ 12 h 289"/>
                <a:gd name="T18" fmla="*/ 153 w 295"/>
                <a:gd name="T19" fmla="*/ 0 h 289"/>
                <a:gd name="T20" fmla="*/ 202 w 295"/>
                <a:gd name="T21" fmla="*/ 0 h 289"/>
                <a:gd name="T22" fmla="*/ 239 w 295"/>
                <a:gd name="T23" fmla="*/ 12 h 289"/>
                <a:gd name="T24" fmla="*/ 268 w 295"/>
                <a:gd name="T25" fmla="*/ 37 h 289"/>
                <a:gd name="T26" fmla="*/ 285 w 295"/>
                <a:gd name="T27" fmla="*/ 66 h 289"/>
                <a:gd name="T28" fmla="*/ 295 w 295"/>
                <a:gd name="T29" fmla="*/ 107 h 289"/>
                <a:gd name="T30" fmla="*/ 293 w 295"/>
                <a:gd name="T31" fmla="*/ 153 h 289"/>
                <a:gd name="T32" fmla="*/ 285 w 295"/>
                <a:gd name="T33" fmla="*/ 208 h 2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5"/>
                <a:gd name="T52" fmla="*/ 0 h 289"/>
                <a:gd name="T53" fmla="*/ 295 w 295"/>
                <a:gd name="T54" fmla="*/ 289 h 2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5" h="289">
                  <a:moveTo>
                    <a:pt x="285" y="208"/>
                  </a:moveTo>
                  <a:lnTo>
                    <a:pt x="225" y="268"/>
                  </a:lnTo>
                  <a:lnTo>
                    <a:pt x="159" y="289"/>
                  </a:lnTo>
                  <a:lnTo>
                    <a:pt x="95" y="275"/>
                  </a:lnTo>
                  <a:lnTo>
                    <a:pt x="45" y="241"/>
                  </a:lnTo>
                  <a:lnTo>
                    <a:pt x="8" y="184"/>
                  </a:lnTo>
                  <a:lnTo>
                    <a:pt x="0" y="122"/>
                  </a:lnTo>
                  <a:lnTo>
                    <a:pt x="25" y="62"/>
                  </a:lnTo>
                  <a:lnTo>
                    <a:pt x="95" y="12"/>
                  </a:lnTo>
                  <a:lnTo>
                    <a:pt x="153" y="0"/>
                  </a:lnTo>
                  <a:lnTo>
                    <a:pt x="202" y="0"/>
                  </a:lnTo>
                  <a:lnTo>
                    <a:pt x="239" y="12"/>
                  </a:lnTo>
                  <a:lnTo>
                    <a:pt x="268" y="37"/>
                  </a:lnTo>
                  <a:lnTo>
                    <a:pt x="285" y="66"/>
                  </a:lnTo>
                  <a:lnTo>
                    <a:pt x="295" y="107"/>
                  </a:lnTo>
                  <a:lnTo>
                    <a:pt x="293" y="153"/>
                  </a:lnTo>
                  <a:lnTo>
                    <a:pt x="285" y="208"/>
                  </a:lnTo>
                  <a:close/>
                </a:path>
              </a:pathLst>
            </a:custGeom>
            <a:solidFill>
              <a:srgbClr val="FFB8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4" name="Freeform 54"/>
            <p:cNvSpPr>
              <a:spLocks/>
            </p:cNvSpPr>
            <p:nvPr/>
          </p:nvSpPr>
          <p:spPr bwMode="auto">
            <a:xfrm>
              <a:off x="2579" y="2068"/>
              <a:ext cx="56" cy="60"/>
            </a:xfrm>
            <a:custGeom>
              <a:avLst/>
              <a:gdLst>
                <a:gd name="T0" fmla="*/ 110 w 110"/>
                <a:gd name="T1" fmla="*/ 87 h 120"/>
                <a:gd name="T2" fmla="*/ 83 w 110"/>
                <a:gd name="T3" fmla="*/ 104 h 120"/>
                <a:gd name="T4" fmla="*/ 62 w 110"/>
                <a:gd name="T5" fmla="*/ 118 h 120"/>
                <a:gd name="T6" fmla="*/ 42 w 110"/>
                <a:gd name="T7" fmla="*/ 120 h 120"/>
                <a:gd name="T8" fmla="*/ 27 w 110"/>
                <a:gd name="T9" fmla="*/ 118 h 120"/>
                <a:gd name="T10" fmla="*/ 13 w 110"/>
                <a:gd name="T11" fmla="*/ 106 h 120"/>
                <a:gd name="T12" fmla="*/ 6 w 110"/>
                <a:gd name="T13" fmla="*/ 89 h 120"/>
                <a:gd name="T14" fmla="*/ 0 w 110"/>
                <a:gd name="T15" fmla="*/ 66 h 120"/>
                <a:gd name="T16" fmla="*/ 0 w 110"/>
                <a:gd name="T17" fmla="*/ 40 h 120"/>
                <a:gd name="T18" fmla="*/ 17 w 110"/>
                <a:gd name="T19" fmla="*/ 19 h 120"/>
                <a:gd name="T20" fmla="*/ 39 w 110"/>
                <a:gd name="T21" fmla="*/ 8 h 120"/>
                <a:gd name="T22" fmla="*/ 58 w 110"/>
                <a:gd name="T23" fmla="*/ 0 h 120"/>
                <a:gd name="T24" fmla="*/ 77 w 110"/>
                <a:gd name="T25" fmla="*/ 2 h 120"/>
                <a:gd name="T26" fmla="*/ 91 w 110"/>
                <a:gd name="T27" fmla="*/ 8 h 120"/>
                <a:gd name="T28" fmla="*/ 103 w 110"/>
                <a:gd name="T29" fmla="*/ 27 h 120"/>
                <a:gd name="T30" fmla="*/ 108 w 110"/>
                <a:gd name="T31" fmla="*/ 50 h 120"/>
                <a:gd name="T32" fmla="*/ 110 w 110"/>
                <a:gd name="T33" fmla="*/ 87 h 1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120"/>
                <a:gd name="T53" fmla="*/ 110 w 110"/>
                <a:gd name="T54" fmla="*/ 120 h 1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120">
                  <a:moveTo>
                    <a:pt x="110" y="87"/>
                  </a:moveTo>
                  <a:lnTo>
                    <a:pt x="83" y="104"/>
                  </a:lnTo>
                  <a:lnTo>
                    <a:pt x="62" y="118"/>
                  </a:lnTo>
                  <a:lnTo>
                    <a:pt x="42" y="120"/>
                  </a:lnTo>
                  <a:lnTo>
                    <a:pt x="27" y="118"/>
                  </a:lnTo>
                  <a:lnTo>
                    <a:pt x="13" y="106"/>
                  </a:lnTo>
                  <a:lnTo>
                    <a:pt x="6" y="89"/>
                  </a:lnTo>
                  <a:lnTo>
                    <a:pt x="0" y="66"/>
                  </a:lnTo>
                  <a:lnTo>
                    <a:pt x="0" y="40"/>
                  </a:lnTo>
                  <a:lnTo>
                    <a:pt x="17" y="19"/>
                  </a:lnTo>
                  <a:lnTo>
                    <a:pt x="39" y="8"/>
                  </a:lnTo>
                  <a:lnTo>
                    <a:pt x="58" y="0"/>
                  </a:lnTo>
                  <a:lnTo>
                    <a:pt x="77" y="2"/>
                  </a:lnTo>
                  <a:lnTo>
                    <a:pt x="91" y="8"/>
                  </a:lnTo>
                  <a:lnTo>
                    <a:pt x="103" y="27"/>
                  </a:lnTo>
                  <a:lnTo>
                    <a:pt x="108" y="50"/>
                  </a:lnTo>
                  <a:lnTo>
                    <a:pt x="110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5" name="Freeform 55"/>
            <p:cNvSpPr>
              <a:spLocks/>
            </p:cNvSpPr>
            <p:nvPr/>
          </p:nvSpPr>
          <p:spPr bwMode="auto">
            <a:xfrm>
              <a:off x="2393" y="2189"/>
              <a:ext cx="163" cy="175"/>
            </a:xfrm>
            <a:custGeom>
              <a:avLst/>
              <a:gdLst>
                <a:gd name="T0" fmla="*/ 326 w 326"/>
                <a:gd name="T1" fmla="*/ 4 h 351"/>
                <a:gd name="T2" fmla="*/ 285 w 326"/>
                <a:gd name="T3" fmla="*/ 56 h 351"/>
                <a:gd name="T4" fmla="*/ 249 w 326"/>
                <a:gd name="T5" fmla="*/ 115 h 351"/>
                <a:gd name="T6" fmla="*/ 212 w 326"/>
                <a:gd name="T7" fmla="*/ 173 h 351"/>
                <a:gd name="T8" fmla="*/ 179 w 326"/>
                <a:gd name="T9" fmla="*/ 229 h 351"/>
                <a:gd name="T10" fmla="*/ 146 w 326"/>
                <a:gd name="T11" fmla="*/ 276 h 351"/>
                <a:gd name="T12" fmla="*/ 117 w 326"/>
                <a:gd name="T13" fmla="*/ 316 h 351"/>
                <a:gd name="T14" fmla="*/ 92 w 326"/>
                <a:gd name="T15" fmla="*/ 341 h 351"/>
                <a:gd name="T16" fmla="*/ 72 w 326"/>
                <a:gd name="T17" fmla="*/ 351 h 351"/>
                <a:gd name="T18" fmla="*/ 55 w 326"/>
                <a:gd name="T19" fmla="*/ 349 h 351"/>
                <a:gd name="T20" fmla="*/ 37 w 326"/>
                <a:gd name="T21" fmla="*/ 343 h 351"/>
                <a:gd name="T22" fmla="*/ 18 w 326"/>
                <a:gd name="T23" fmla="*/ 336 h 351"/>
                <a:gd name="T24" fmla="*/ 0 w 326"/>
                <a:gd name="T25" fmla="*/ 324 h 351"/>
                <a:gd name="T26" fmla="*/ 14 w 326"/>
                <a:gd name="T27" fmla="*/ 295 h 351"/>
                <a:gd name="T28" fmla="*/ 51 w 326"/>
                <a:gd name="T29" fmla="*/ 248 h 351"/>
                <a:gd name="T30" fmla="*/ 101 w 326"/>
                <a:gd name="T31" fmla="*/ 190 h 351"/>
                <a:gd name="T32" fmla="*/ 159 w 326"/>
                <a:gd name="T33" fmla="*/ 128 h 351"/>
                <a:gd name="T34" fmla="*/ 218 w 326"/>
                <a:gd name="T35" fmla="*/ 70 h 351"/>
                <a:gd name="T36" fmla="*/ 270 w 326"/>
                <a:gd name="T37" fmla="*/ 25 h 351"/>
                <a:gd name="T38" fmla="*/ 307 w 326"/>
                <a:gd name="T39" fmla="*/ 0 h 351"/>
                <a:gd name="T40" fmla="*/ 326 w 326"/>
                <a:gd name="T41" fmla="*/ 4 h 35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6"/>
                <a:gd name="T64" fmla="*/ 0 h 351"/>
                <a:gd name="T65" fmla="*/ 326 w 326"/>
                <a:gd name="T66" fmla="*/ 351 h 35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6" h="351">
                  <a:moveTo>
                    <a:pt x="326" y="4"/>
                  </a:moveTo>
                  <a:lnTo>
                    <a:pt x="285" y="56"/>
                  </a:lnTo>
                  <a:lnTo>
                    <a:pt x="249" y="115"/>
                  </a:lnTo>
                  <a:lnTo>
                    <a:pt x="212" y="173"/>
                  </a:lnTo>
                  <a:lnTo>
                    <a:pt x="179" y="229"/>
                  </a:lnTo>
                  <a:lnTo>
                    <a:pt x="146" y="276"/>
                  </a:lnTo>
                  <a:lnTo>
                    <a:pt x="117" y="316"/>
                  </a:lnTo>
                  <a:lnTo>
                    <a:pt x="92" y="341"/>
                  </a:lnTo>
                  <a:lnTo>
                    <a:pt x="72" y="351"/>
                  </a:lnTo>
                  <a:lnTo>
                    <a:pt x="55" y="349"/>
                  </a:lnTo>
                  <a:lnTo>
                    <a:pt x="37" y="343"/>
                  </a:lnTo>
                  <a:lnTo>
                    <a:pt x="18" y="336"/>
                  </a:lnTo>
                  <a:lnTo>
                    <a:pt x="0" y="324"/>
                  </a:lnTo>
                  <a:lnTo>
                    <a:pt x="14" y="295"/>
                  </a:lnTo>
                  <a:lnTo>
                    <a:pt x="51" y="248"/>
                  </a:lnTo>
                  <a:lnTo>
                    <a:pt x="101" y="190"/>
                  </a:lnTo>
                  <a:lnTo>
                    <a:pt x="159" y="128"/>
                  </a:lnTo>
                  <a:lnTo>
                    <a:pt x="218" y="70"/>
                  </a:lnTo>
                  <a:lnTo>
                    <a:pt x="270" y="25"/>
                  </a:lnTo>
                  <a:lnTo>
                    <a:pt x="307" y="0"/>
                  </a:lnTo>
                  <a:lnTo>
                    <a:pt x="326" y="4"/>
                  </a:lnTo>
                  <a:close/>
                </a:path>
              </a:pathLst>
            </a:custGeom>
            <a:solidFill>
              <a:srgbClr val="FF1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6" name="Freeform 56"/>
            <p:cNvSpPr>
              <a:spLocks/>
            </p:cNvSpPr>
            <p:nvPr/>
          </p:nvSpPr>
          <p:spPr bwMode="auto">
            <a:xfrm>
              <a:off x="2341" y="2350"/>
              <a:ext cx="88" cy="109"/>
            </a:xfrm>
            <a:custGeom>
              <a:avLst/>
              <a:gdLst>
                <a:gd name="T0" fmla="*/ 0 w 176"/>
                <a:gd name="T1" fmla="*/ 217 h 217"/>
                <a:gd name="T2" fmla="*/ 0 w 176"/>
                <a:gd name="T3" fmla="*/ 190 h 217"/>
                <a:gd name="T4" fmla="*/ 4 w 176"/>
                <a:gd name="T5" fmla="*/ 165 h 217"/>
                <a:gd name="T6" fmla="*/ 7 w 176"/>
                <a:gd name="T7" fmla="*/ 138 h 217"/>
                <a:gd name="T8" fmla="*/ 11 w 176"/>
                <a:gd name="T9" fmla="*/ 112 h 217"/>
                <a:gd name="T10" fmla="*/ 13 w 176"/>
                <a:gd name="T11" fmla="*/ 83 h 217"/>
                <a:gd name="T12" fmla="*/ 17 w 176"/>
                <a:gd name="T13" fmla="*/ 56 h 217"/>
                <a:gd name="T14" fmla="*/ 21 w 176"/>
                <a:gd name="T15" fmla="*/ 27 h 217"/>
                <a:gd name="T16" fmla="*/ 25 w 176"/>
                <a:gd name="T17" fmla="*/ 0 h 217"/>
                <a:gd name="T18" fmla="*/ 42 w 176"/>
                <a:gd name="T19" fmla="*/ 4 h 217"/>
                <a:gd name="T20" fmla="*/ 60 w 176"/>
                <a:gd name="T21" fmla="*/ 14 h 217"/>
                <a:gd name="T22" fmla="*/ 79 w 176"/>
                <a:gd name="T23" fmla="*/ 23 h 217"/>
                <a:gd name="T24" fmla="*/ 101 w 176"/>
                <a:gd name="T25" fmla="*/ 39 h 217"/>
                <a:gd name="T26" fmla="*/ 118 w 176"/>
                <a:gd name="T27" fmla="*/ 50 h 217"/>
                <a:gd name="T28" fmla="*/ 137 w 176"/>
                <a:gd name="T29" fmla="*/ 66 h 217"/>
                <a:gd name="T30" fmla="*/ 157 w 176"/>
                <a:gd name="T31" fmla="*/ 78 h 217"/>
                <a:gd name="T32" fmla="*/ 176 w 176"/>
                <a:gd name="T33" fmla="*/ 91 h 217"/>
                <a:gd name="T34" fmla="*/ 161 w 176"/>
                <a:gd name="T35" fmla="*/ 109 h 217"/>
                <a:gd name="T36" fmla="*/ 143 w 176"/>
                <a:gd name="T37" fmla="*/ 126 h 217"/>
                <a:gd name="T38" fmla="*/ 118 w 176"/>
                <a:gd name="T39" fmla="*/ 143 h 217"/>
                <a:gd name="T40" fmla="*/ 93 w 176"/>
                <a:gd name="T41" fmla="*/ 163 h 217"/>
                <a:gd name="T42" fmla="*/ 66 w 176"/>
                <a:gd name="T43" fmla="*/ 178 h 217"/>
                <a:gd name="T44" fmla="*/ 40 w 176"/>
                <a:gd name="T45" fmla="*/ 194 h 217"/>
                <a:gd name="T46" fmla="*/ 17 w 176"/>
                <a:gd name="T47" fmla="*/ 205 h 217"/>
                <a:gd name="T48" fmla="*/ 0 w 176"/>
                <a:gd name="T49" fmla="*/ 217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6"/>
                <a:gd name="T76" fmla="*/ 0 h 217"/>
                <a:gd name="T77" fmla="*/ 176 w 176"/>
                <a:gd name="T78" fmla="*/ 217 h 21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6" h="217">
                  <a:moveTo>
                    <a:pt x="0" y="217"/>
                  </a:moveTo>
                  <a:lnTo>
                    <a:pt x="0" y="190"/>
                  </a:lnTo>
                  <a:lnTo>
                    <a:pt x="4" y="165"/>
                  </a:lnTo>
                  <a:lnTo>
                    <a:pt x="7" y="138"/>
                  </a:lnTo>
                  <a:lnTo>
                    <a:pt x="11" y="112"/>
                  </a:lnTo>
                  <a:lnTo>
                    <a:pt x="13" y="83"/>
                  </a:lnTo>
                  <a:lnTo>
                    <a:pt x="17" y="56"/>
                  </a:lnTo>
                  <a:lnTo>
                    <a:pt x="21" y="27"/>
                  </a:lnTo>
                  <a:lnTo>
                    <a:pt x="25" y="0"/>
                  </a:lnTo>
                  <a:lnTo>
                    <a:pt x="42" y="4"/>
                  </a:lnTo>
                  <a:lnTo>
                    <a:pt x="60" y="14"/>
                  </a:lnTo>
                  <a:lnTo>
                    <a:pt x="79" y="23"/>
                  </a:lnTo>
                  <a:lnTo>
                    <a:pt x="101" y="39"/>
                  </a:lnTo>
                  <a:lnTo>
                    <a:pt x="118" y="50"/>
                  </a:lnTo>
                  <a:lnTo>
                    <a:pt x="137" y="66"/>
                  </a:lnTo>
                  <a:lnTo>
                    <a:pt x="157" y="78"/>
                  </a:lnTo>
                  <a:lnTo>
                    <a:pt x="176" y="91"/>
                  </a:lnTo>
                  <a:lnTo>
                    <a:pt x="161" y="109"/>
                  </a:lnTo>
                  <a:lnTo>
                    <a:pt x="143" y="126"/>
                  </a:lnTo>
                  <a:lnTo>
                    <a:pt x="118" y="143"/>
                  </a:lnTo>
                  <a:lnTo>
                    <a:pt x="93" y="163"/>
                  </a:lnTo>
                  <a:lnTo>
                    <a:pt x="66" y="178"/>
                  </a:lnTo>
                  <a:lnTo>
                    <a:pt x="40" y="194"/>
                  </a:lnTo>
                  <a:lnTo>
                    <a:pt x="17" y="205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FF1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7" name="Freeform 57"/>
            <p:cNvSpPr>
              <a:spLocks/>
            </p:cNvSpPr>
            <p:nvPr/>
          </p:nvSpPr>
          <p:spPr bwMode="auto">
            <a:xfrm>
              <a:off x="2544" y="1526"/>
              <a:ext cx="81" cy="82"/>
            </a:xfrm>
            <a:custGeom>
              <a:avLst/>
              <a:gdLst>
                <a:gd name="T0" fmla="*/ 85 w 163"/>
                <a:gd name="T1" fmla="*/ 0 h 163"/>
                <a:gd name="T2" fmla="*/ 99 w 163"/>
                <a:gd name="T3" fmla="*/ 0 h 163"/>
                <a:gd name="T4" fmla="*/ 112 w 163"/>
                <a:gd name="T5" fmla="*/ 6 h 163"/>
                <a:gd name="T6" fmla="*/ 124 w 163"/>
                <a:gd name="T7" fmla="*/ 12 h 163"/>
                <a:gd name="T8" fmla="*/ 138 w 163"/>
                <a:gd name="T9" fmla="*/ 23 h 163"/>
                <a:gd name="T10" fmla="*/ 147 w 163"/>
                <a:gd name="T11" fmla="*/ 35 h 163"/>
                <a:gd name="T12" fmla="*/ 155 w 163"/>
                <a:gd name="T13" fmla="*/ 48 h 163"/>
                <a:gd name="T14" fmla="*/ 159 w 163"/>
                <a:gd name="T15" fmla="*/ 62 h 163"/>
                <a:gd name="T16" fmla="*/ 163 w 163"/>
                <a:gd name="T17" fmla="*/ 78 h 163"/>
                <a:gd name="T18" fmla="*/ 159 w 163"/>
                <a:gd name="T19" fmla="*/ 93 h 163"/>
                <a:gd name="T20" fmla="*/ 155 w 163"/>
                <a:gd name="T21" fmla="*/ 110 h 163"/>
                <a:gd name="T22" fmla="*/ 147 w 163"/>
                <a:gd name="T23" fmla="*/ 124 h 163"/>
                <a:gd name="T24" fmla="*/ 138 w 163"/>
                <a:gd name="T25" fmla="*/ 138 h 163"/>
                <a:gd name="T26" fmla="*/ 124 w 163"/>
                <a:gd name="T27" fmla="*/ 147 h 163"/>
                <a:gd name="T28" fmla="*/ 112 w 163"/>
                <a:gd name="T29" fmla="*/ 155 h 163"/>
                <a:gd name="T30" fmla="*/ 99 w 163"/>
                <a:gd name="T31" fmla="*/ 159 h 163"/>
                <a:gd name="T32" fmla="*/ 85 w 163"/>
                <a:gd name="T33" fmla="*/ 163 h 163"/>
                <a:gd name="T34" fmla="*/ 68 w 163"/>
                <a:gd name="T35" fmla="*/ 159 h 163"/>
                <a:gd name="T36" fmla="*/ 52 w 163"/>
                <a:gd name="T37" fmla="*/ 155 h 163"/>
                <a:gd name="T38" fmla="*/ 37 w 163"/>
                <a:gd name="T39" fmla="*/ 147 h 163"/>
                <a:gd name="T40" fmla="*/ 25 w 163"/>
                <a:gd name="T41" fmla="*/ 138 h 163"/>
                <a:gd name="T42" fmla="*/ 14 w 163"/>
                <a:gd name="T43" fmla="*/ 124 h 163"/>
                <a:gd name="T44" fmla="*/ 6 w 163"/>
                <a:gd name="T45" fmla="*/ 110 h 163"/>
                <a:gd name="T46" fmla="*/ 0 w 163"/>
                <a:gd name="T47" fmla="*/ 93 h 163"/>
                <a:gd name="T48" fmla="*/ 0 w 163"/>
                <a:gd name="T49" fmla="*/ 78 h 163"/>
                <a:gd name="T50" fmla="*/ 0 w 163"/>
                <a:gd name="T51" fmla="*/ 62 h 163"/>
                <a:gd name="T52" fmla="*/ 6 w 163"/>
                <a:gd name="T53" fmla="*/ 48 h 163"/>
                <a:gd name="T54" fmla="*/ 14 w 163"/>
                <a:gd name="T55" fmla="*/ 35 h 163"/>
                <a:gd name="T56" fmla="*/ 25 w 163"/>
                <a:gd name="T57" fmla="*/ 23 h 163"/>
                <a:gd name="T58" fmla="*/ 37 w 163"/>
                <a:gd name="T59" fmla="*/ 12 h 163"/>
                <a:gd name="T60" fmla="*/ 52 w 163"/>
                <a:gd name="T61" fmla="*/ 6 h 163"/>
                <a:gd name="T62" fmla="*/ 68 w 163"/>
                <a:gd name="T63" fmla="*/ 0 h 163"/>
                <a:gd name="T64" fmla="*/ 85 w 163"/>
                <a:gd name="T65" fmla="*/ 0 h 1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3"/>
                <a:gd name="T100" fmla="*/ 0 h 163"/>
                <a:gd name="T101" fmla="*/ 163 w 163"/>
                <a:gd name="T102" fmla="*/ 163 h 1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3" h="163">
                  <a:moveTo>
                    <a:pt x="85" y="0"/>
                  </a:moveTo>
                  <a:lnTo>
                    <a:pt x="99" y="0"/>
                  </a:lnTo>
                  <a:lnTo>
                    <a:pt x="112" y="6"/>
                  </a:lnTo>
                  <a:lnTo>
                    <a:pt x="124" y="12"/>
                  </a:lnTo>
                  <a:lnTo>
                    <a:pt x="138" y="23"/>
                  </a:lnTo>
                  <a:lnTo>
                    <a:pt x="147" y="35"/>
                  </a:lnTo>
                  <a:lnTo>
                    <a:pt x="155" y="48"/>
                  </a:lnTo>
                  <a:lnTo>
                    <a:pt x="159" y="62"/>
                  </a:lnTo>
                  <a:lnTo>
                    <a:pt x="163" y="78"/>
                  </a:lnTo>
                  <a:lnTo>
                    <a:pt x="159" y="93"/>
                  </a:lnTo>
                  <a:lnTo>
                    <a:pt x="155" y="110"/>
                  </a:lnTo>
                  <a:lnTo>
                    <a:pt x="147" y="124"/>
                  </a:lnTo>
                  <a:lnTo>
                    <a:pt x="138" y="138"/>
                  </a:lnTo>
                  <a:lnTo>
                    <a:pt x="124" y="147"/>
                  </a:lnTo>
                  <a:lnTo>
                    <a:pt x="112" y="155"/>
                  </a:lnTo>
                  <a:lnTo>
                    <a:pt x="99" y="159"/>
                  </a:lnTo>
                  <a:lnTo>
                    <a:pt x="85" y="163"/>
                  </a:lnTo>
                  <a:lnTo>
                    <a:pt x="68" y="159"/>
                  </a:lnTo>
                  <a:lnTo>
                    <a:pt x="52" y="155"/>
                  </a:lnTo>
                  <a:lnTo>
                    <a:pt x="37" y="147"/>
                  </a:lnTo>
                  <a:lnTo>
                    <a:pt x="25" y="138"/>
                  </a:lnTo>
                  <a:lnTo>
                    <a:pt x="14" y="124"/>
                  </a:lnTo>
                  <a:lnTo>
                    <a:pt x="6" y="110"/>
                  </a:lnTo>
                  <a:lnTo>
                    <a:pt x="0" y="93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6" y="48"/>
                  </a:lnTo>
                  <a:lnTo>
                    <a:pt x="14" y="35"/>
                  </a:lnTo>
                  <a:lnTo>
                    <a:pt x="25" y="23"/>
                  </a:lnTo>
                  <a:lnTo>
                    <a:pt x="37" y="12"/>
                  </a:lnTo>
                  <a:lnTo>
                    <a:pt x="52" y="6"/>
                  </a:lnTo>
                  <a:lnTo>
                    <a:pt x="68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1F00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8" name="Freeform 58"/>
            <p:cNvSpPr>
              <a:spLocks/>
            </p:cNvSpPr>
            <p:nvPr/>
          </p:nvSpPr>
          <p:spPr bwMode="auto">
            <a:xfrm>
              <a:off x="2563" y="2534"/>
              <a:ext cx="82" cy="82"/>
            </a:xfrm>
            <a:custGeom>
              <a:avLst/>
              <a:gdLst>
                <a:gd name="T0" fmla="*/ 85 w 165"/>
                <a:gd name="T1" fmla="*/ 0 h 165"/>
                <a:gd name="T2" fmla="*/ 99 w 165"/>
                <a:gd name="T3" fmla="*/ 0 h 165"/>
                <a:gd name="T4" fmla="*/ 112 w 165"/>
                <a:gd name="T5" fmla="*/ 4 h 165"/>
                <a:gd name="T6" fmla="*/ 126 w 165"/>
                <a:gd name="T7" fmla="*/ 10 h 165"/>
                <a:gd name="T8" fmla="*/ 139 w 165"/>
                <a:gd name="T9" fmla="*/ 22 h 165"/>
                <a:gd name="T10" fmla="*/ 147 w 165"/>
                <a:gd name="T11" fmla="*/ 31 h 165"/>
                <a:gd name="T12" fmla="*/ 157 w 165"/>
                <a:gd name="T13" fmla="*/ 47 h 165"/>
                <a:gd name="T14" fmla="*/ 161 w 165"/>
                <a:gd name="T15" fmla="*/ 62 h 165"/>
                <a:gd name="T16" fmla="*/ 165 w 165"/>
                <a:gd name="T17" fmla="*/ 80 h 165"/>
                <a:gd name="T18" fmla="*/ 161 w 165"/>
                <a:gd name="T19" fmla="*/ 95 h 165"/>
                <a:gd name="T20" fmla="*/ 157 w 165"/>
                <a:gd name="T21" fmla="*/ 111 h 165"/>
                <a:gd name="T22" fmla="*/ 147 w 165"/>
                <a:gd name="T23" fmla="*/ 124 h 165"/>
                <a:gd name="T24" fmla="*/ 139 w 165"/>
                <a:gd name="T25" fmla="*/ 138 h 165"/>
                <a:gd name="T26" fmla="*/ 126 w 165"/>
                <a:gd name="T27" fmla="*/ 148 h 165"/>
                <a:gd name="T28" fmla="*/ 112 w 165"/>
                <a:gd name="T29" fmla="*/ 157 h 165"/>
                <a:gd name="T30" fmla="*/ 99 w 165"/>
                <a:gd name="T31" fmla="*/ 161 h 165"/>
                <a:gd name="T32" fmla="*/ 85 w 165"/>
                <a:gd name="T33" fmla="*/ 165 h 165"/>
                <a:gd name="T34" fmla="*/ 68 w 165"/>
                <a:gd name="T35" fmla="*/ 161 h 165"/>
                <a:gd name="T36" fmla="*/ 52 w 165"/>
                <a:gd name="T37" fmla="*/ 157 h 165"/>
                <a:gd name="T38" fmla="*/ 37 w 165"/>
                <a:gd name="T39" fmla="*/ 148 h 165"/>
                <a:gd name="T40" fmla="*/ 25 w 165"/>
                <a:gd name="T41" fmla="*/ 138 h 165"/>
                <a:gd name="T42" fmla="*/ 13 w 165"/>
                <a:gd name="T43" fmla="*/ 124 h 165"/>
                <a:gd name="T44" fmla="*/ 6 w 165"/>
                <a:gd name="T45" fmla="*/ 111 h 165"/>
                <a:gd name="T46" fmla="*/ 0 w 165"/>
                <a:gd name="T47" fmla="*/ 95 h 165"/>
                <a:gd name="T48" fmla="*/ 0 w 165"/>
                <a:gd name="T49" fmla="*/ 80 h 165"/>
                <a:gd name="T50" fmla="*/ 0 w 165"/>
                <a:gd name="T51" fmla="*/ 62 h 165"/>
                <a:gd name="T52" fmla="*/ 6 w 165"/>
                <a:gd name="T53" fmla="*/ 47 h 165"/>
                <a:gd name="T54" fmla="*/ 13 w 165"/>
                <a:gd name="T55" fmla="*/ 31 h 165"/>
                <a:gd name="T56" fmla="*/ 25 w 165"/>
                <a:gd name="T57" fmla="*/ 22 h 165"/>
                <a:gd name="T58" fmla="*/ 37 w 165"/>
                <a:gd name="T59" fmla="*/ 10 h 165"/>
                <a:gd name="T60" fmla="*/ 52 w 165"/>
                <a:gd name="T61" fmla="*/ 4 h 165"/>
                <a:gd name="T62" fmla="*/ 68 w 165"/>
                <a:gd name="T63" fmla="*/ 0 h 165"/>
                <a:gd name="T64" fmla="*/ 85 w 165"/>
                <a:gd name="T65" fmla="*/ 0 h 1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5"/>
                <a:gd name="T100" fmla="*/ 0 h 165"/>
                <a:gd name="T101" fmla="*/ 165 w 165"/>
                <a:gd name="T102" fmla="*/ 165 h 16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5" h="165">
                  <a:moveTo>
                    <a:pt x="85" y="0"/>
                  </a:moveTo>
                  <a:lnTo>
                    <a:pt x="99" y="0"/>
                  </a:lnTo>
                  <a:lnTo>
                    <a:pt x="112" y="4"/>
                  </a:lnTo>
                  <a:lnTo>
                    <a:pt x="126" y="10"/>
                  </a:lnTo>
                  <a:lnTo>
                    <a:pt x="139" y="22"/>
                  </a:lnTo>
                  <a:lnTo>
                    <a:pt x="147" y="31"/>
                  </a:lnTo>
                  <a:lnTo>
                    <a:pt x="157" y="47"/>
                  </a:lnTo>
                  <a:lnTo>
                    <a:pt x="161" y="62"/>
                  </a:lnTo>
                  <a:lnTo>
                    <a:pt x="165" y="80"/>
                  </a:lnTo>
                  <a:lnTo>
                    <a:pt x="161" y="95"/>
                  </a:lnTo>
                  <a:lnTo>
                    <a:pt x="157" y="111"/>
                  </a:lnTo>
                  <a:lnTo>
                    <a:pt x="147" y="124"/>
                  </a:lnTo>
                  <a:lnTo>
                    <a:pt x="139" y="138"/>
                  </a:lnTo>
                  <a:lnTo>
                    <a:pt x="126" y="148"/>
                  </a:lnTo>
                  <a:lnTo>
                    <a:pt x="112" y="157"/>
                  </a:lnTo>
                  <a:lnTo>
                    <a:pt x="99" y="161"/>
                  </a:lnTo>
                  <a:lnTo>
                    <a:pt x="85" y="165"/>
                  </a:lnTo>
                  <a:lnTo>
                    <a:pt x="68" y="161"/>
                  </a:lnTo>
                  <a:lnTo>
                    <a:pt x="52" y="157"/>
                  </a:lnTo>
                  <a:lnTo>
                    <a:pt x="37" y="148"/>
                  </a:lnTo>
                  <a:lnTo>
                    <a:pt x="25" y="138"/>
                  </a:lnTo>
                  <a:lnTo>
                    <a:pt x="13" y="124"/>
                  </a:lnTo>
                  <a:lnTo>
                    <a:pt x="6" y="111"/>
                  </a:lnTo>
                  <a:lnTo>
                    <a:pt x="0" y="95"/>
                  </a:lnTo>
                  <a:lnTo>
                    <a:pt x="0" y="80"/>
                  </a:lnTo>
                  <a:lnTo>
                    <a:pt x="0" y="62"/>
                  </a:lnTo>
                  <a:lnTo>
                    <a:pt x="6" y="47"/>
                  </a:lnTo>
                  <a:lnTo>
                    <a:pt x="13" y="31"/>
                  </a:lnTo>
                  <a:lnTo>
                    <a:pt x="25" y="22"/>
                  </a:lnTo>
                  <a:lnTo>
                    <a:pt x="37" y="10"/>
                  </a:lnTo>
                  <a:lnTo>
                    <a:pt x="52" y="4"/>
                  </a:lnTo>
                  <a:lnTo>
                    <a:pt x="68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1F00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9" name="Freeform 59"/>
            <p:cNvSpPr>
              <a:spLocks/>
            </p:cNvSpPr>
            <p:nvPr/>
          </p:nvSpPr>
          <p:spPr bwMode="auto">
            <a:xfrm>
              <a:off x="3012" y="2076"/>
              <a:ext cx="81" cy="79"/>
            </a:xfrm>
            <a:custGeom>
              <a:avLst/>
              <a:gdLst>
                <a:gd name="T0" fmla="*/ 77 w 163"/>
                <a:gd name="T1" fmla="*/ 0 h 157"/>
                <a:gd name="T2" fmla="*/ 93 w 163"/>
                <a:gd name="T3" fmla="*/ 0 h 157"/>
                <a:gd name="T4" fmla="*/ 110 w 163"/>
                <a:gd name="T5" fmla="*/ 4 h 157"/>
                <a:gd name="T6" fmla="*/ 124 w 163"/>
                <a:gd name="T7" fmla="*/ 10 h 157"/>
                <a:gd name="T8" fmla="*/ 137 w 163"/>
                <a:gd name="T9" fmla="*/ 22 h 157"/>
                <a:gd name="T10" fmla="*/ 147 w 163"/>
                <a:gd name="T11" fmla="*/ 31 h 157"/>
                <a:gd name="T12" fmla="*/ 155 w 163"/>
                <a:gd name="T13" fmla="*/ 45 h 157"/>
                <a:gd name="T14" fmla="*/ 159 w 163"/>
                <a:gd name="T15" fmla="*/ 60 h 157"/>
                <a:gd name="T16" fmla="*/ 163 w 163"/>
                <a:gd name="T17" fmla="*/ 78 h 157"/>
                <a:gd name="T18" fmla="*/ 159 w 163"/>
                <a:gd name="T19" fmla="*/ 93 h 157"/>
                <a:gd name="T20" fmla="*/ 155 w 163"/>
                <a:gd name="T21" fmla="*/ 109 h 157"/>
                <a:gd name="T22" fmla="*/ 147 w 163"/>
                <a:gd name="T23" fmla="*/ 120 h 157"/>
                <a:gd name="T24" fmla="*/ 137 w 163"/>
                <a:gd name="T25" fmla="*/ 134 h 157"/>
                <a:gd name="T26" fmla="*/ 124 w 163"/>
                <a:gd name="T27" fmla="*/ 142 h 157"/>
                <a:gd name="T28" fmla="*/ 110 w 163"/>
                <a:gd name="T29" fmla="*/ 150 h 157"/>
                <a:gd name="T30" fmla="*/ 93 w 163"/>
                <a:gd name="T31" fmla="*/ 153 h 157"/>
                <a:gd name="T32" fmla="*/ 77 w 163"/>
                <a:gd name="T33" fmla="*/ 157 h 157"/>
                <a:gd name="T34" fmla="*/ 60 w 163"/>
                <a:gd name="T35" fmla="*/ 153 h 157"/>
                <a:gd name="T36" fmla="*/ 44 w 163"/>
                <a:gd name="T37" fmla="*/ 150 h 157"/>
                <a:gd name="T38" fmla="*/ 31 w 163"/>
                <a:gd name="T39" fmla="*/ 142 h 157"/>
                <a:gd name="T40" fmla="*/ 21 w 163"/>
                <a:gd name="T41" fmla="*/ 134 h 157"/>
                <a:gd name="T42" fmla="*/ 9 w 163"/>
                <a:gd name="T43" fmla="*/ 120 h 157"/>
                <a:gd name="T44" fmla="*/ 4 w 163"/>
                <a:gd name="T45" fmla="*/ 109 h 157"/>
                <a:gd name="T46" fmla="*/ 0 w 163"/>
                <a:gd name="T47" fmla="*/ 93 h 157"/>
                <a:gd name="T48" fmla="*/ 0 w 163"/>
                <a:gd name="T49" fmla="*/ 78 h 157"/>
                <a:gd name="T50" fmla="*/ 0 w 163"/>
                <a:gd name="T51" fmla="*/ 60 h 157"/>
                <a:gd name="T52" fmla="*/ 4 w 163"/>
                <a:gd name="T53" fmla="*/ 45 h 157"/>
                <a:gd name="T54" fmla="*/ 9 w 163"/>
                <a:gd name="T55" fmla="*/ 31 h 157"/>
                <a:gd name="T56" fmla="*/ 21 w 163"/>
                <a:gd name="T57" fmla="*/ 22 h 157"/>
                <a:gd name="T58" fmla="*/ 31 w 163"/>
                <a:gd name="T59" fmla="*/ 10 h 157"/>
                <a:gd name="T60" fmla="*/ 44 w 163"/>
                <a:gd name="T61" fmla="*/ 4 h 157"/>
                <a:gd name="T62" fmla="*/ 60 w 163"/>
                <a:gd name="T63" fmla="*/ 0 h 157"/>
                <a:gd name="T64" fmla="*/ 77 w 163"/>
                <a:gd name="T65" fmla="*/ 0 h 1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3"/>
                <a:gd name="T100" fmla="*/ 0 h 157"/>
                <a:gd name="T101" fmla="*/ 163 w 163"/>
                <a:gd name="T102" fmla="*/ 157 h 15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3" h="157">
                  <a:moveTo>
                    <a:pt x="77" y="0"/>
                  </a:moveTo>
                  <a:lnTo>
                    <a:pt x="93" y="0"/>
                  </a:lnTo>
                  <a:lnTo>
                    <a:pt x="110" y="4"/>
                  </a:lnTo>
                  <a:lnTo>
                    <a:pt x="124" y="10"/>
                  </a:lnTo>
                  <a:lnTo>
                    <a:pt x="137" y="22"/>
                  </a:lnTo>
                  <a:lnTo>
                    <a:pt x="147" y="31"/>
                  </a:lnTo>
                  <a:lnTo>
                    <a:pt x="155" y="45"/>
                  </a:lnTo>
                  <a:lnTo>
                    <a:pt x="159" y="60"/>
                  </a:lnTo>
                  <a:lnTo>
                    <a:pt x="163" y="78"/>
                  </a:lnTo>
                  <a:lnTo>
                    <a:pt x="159" y="93"/>
                  </a:lnTo>
                  <a:lnTo>
                    <a:pt x="155" y="109"/>
                  </a:lnTo>
                  <a:lnTo>
                    <a:pt x="147" y="120"/>
                  </a:lnTo>
                  <a:lnTo>
                    <a:pt x="137" y="134"/>
                  </a:lnTo>
                  <a:lnTo>
                    <a:pt x="124" y="142"/>
                  </a:lnTo>
                  <a:lnTo>
                    <a:pt x="110" y="150"/>
                  </a:lnTo>
                  <a:lnTo>
                    <a:pt x="93" y="153"/>
                  </a:lnTo>
                  <a:lnTo>
                    <a:pt x="77" y="157"/>
                  </a:lnTo>
                  <a:lnTo>
                    <a:pt x="60" y="153"/>
                  </a:lnTo>
                  <a:lnTo>
                    <a:pt x="44" y="150"/>
                  </a:lnTo>
                  <a:lnTo>
                    <a:pt x="31" y="142"/>
                  </a:lnTo>
                  <a:lnTo>
                    <a:pt x="21" y="134"/>
                  </a:lnTo>
                  <a:lnTo>
                    <a:pt x="9" y="120"/>
                  </a:lnTo>
                  <a:lnTo>
                    <a:pt x="4" y="109"/>
                  </a:lnTo>
                  <a:lnTo>
                    <a:pt x="0" y="93"/>
                  </a:lnTo>
                  <a:lnTo>
                    <a:pt x="0" y="78"/>
                  </a:lnTo>
                  <a:lnTo>
                    <a:pt x="0" y="60"/>
                  </a:lnTo>
                  <a:lnTo>
                    <a:pt x="4" y="45"/>
                  </a:lnTo>
                  <a:lnTo>
                    <a:pt x="9" y="31"/>
                  </a:lnTo>
                  <a:lnTo>
                    <a:pt x="21" y="22"/>
                  </a:lnTo>
                  <a:lnTo>
                    <a:pt x="31" y="10"/>
                  </a:lnTo>
                  <a:lnTo>
                    <a:pt x="44" y="4"/>
                  </a:lnTo>
                  <a:lnTo>
                    <a:pt x="60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1F00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0" name="Freeform 60"/>
            <p:cNvSpPr>
              <a:spLocks/>
            </p:cNvSpPr>
            <p:nvPr/>
          </p:nvSpPr>
          <p:spPr bwMode="auto">
            <a:xfrm>
              <a:off x="2092" y="1977"/>
              <a:ext cx="82" cy="83"/>
            </a:xfrm>
            <a:custGeom>
              <a:avLst/>
              <a:gdLst>
                <a:gd name="T0" fmla="*/ 86 w 165"/>
                <a:gd name="T1" fmla="*/ 0 h 164"/>
                <a:gd name="T2" fmla="*/ 101 w 165"/>
                <a:gd name="T3" fmla="*/ 0 h 164"/>
                <a:gd name="T4" fmla="*/ 117 w 165"/>
                <a:gd name="T5" fmla="*/ 3 h 164"/>
                <a:gd name="T6" fmla="*/ 128 w 165"/>
                <a:gd name="T7" fmla="*/ 9 h 164"/>
                <a:gd name="T8" fmla="*/ 142 w 165"/>
                <a:gd name="T9" fmla="*/ 21 h 164"/>
                <a:gd name="T10" fmla="*/ 150 w 165"/>
                <a:gd name="T11" fmla="*/ 31 h 164"/>
                <a:gd name="T12" fmla="*/ 157 w 165"/>
                <a:gd name="T13" fmla="*/ 46 h 164"/>
                <a:gd name="T14" fmla="*/ 161 w 165"/>
                <a:gd name="T15" fmla="*/ 62 h 164"/>
                <a:gd name="T16" fmla="*/ 165 w 165"/>
                <a:gd name="T17" fmla="*/ 79 h 164"/>
                <a:gd name="T18" fmla="*/ 161 w 165"/>
                <a:gd name="T19" fmla="*/ 95 h 164"/>
                <a:gd name="T20" fmla="*/ 157 w 165"/>
                <a:gd name="T21" fmla="*/ 112 h 164"/>
                <a:gd name="T22" fmla="*/ 150 w 165"/>
                <a:gd name="T23" fmla="*/ 126 h 164"/>
                <a:gd name="T24" fmla="*/ 142 w 165"/>
                <a:gd name="T25" fmla="*/ 139 h 164"/>
                <a:gd name="T26" fmla="*/ 128 w 165"/>
                <a:gd name="T27" fmla="*/ 149 h 164"/>
                <a:gd name="T28" fmla="*/ 117 w 165"/>
                <a:gd name="T29" fmla="*/ 157 h 164"/>
                <a:gd name="T30" fmla="*/ 101 w 165"/>
                <a:gd name="T31" fmla="*/ 160 h 164"/>
                <a:gd name="T32" fmla="*/ 86 w 165"/>
                <a:gd name="T33" fmla="*/ 164 h 164"/>
                <a:gd name="T34" fmla="*/ 68 w 165"/>
                <a:gd name="T35" fmla="*/ 160 h 164"/>
                <a:gd name="T36" fmla="*/ 53 w 165"/>
                <a:gd name="T37" fmla="*/ 157 h 164"/>
                <a:gd name="T38" fmla="*/ 37 w 165"/>
                <a:gd name="T39" fmla="*/ 149 h 164"/>
                <a:gd name="T40" fmla="*/ 25 w 165"/>
                <a:gd name="T41" fmla="*/ 139 h 164"/>
                <a:gd name="T42" fmla="*/ 14 w 165"/>
                <a:gd name="T43" fmla="*/ 126 h 164"/>
                <a:gd name="T44" fmla="*/ 6 w 165"/>
                <a:gd name="T45" fmla="*/ 112 h 164"/>
                <a:gd name="T46" fmla="*/ 0 w 165"/>
                <a:gd name="T47" fmla="*/ 95 h 164"/>
                <a:gd name="T48" fmla="*/ 0 w 165"/>
                <a:gd name="T49" fmla="*/ 79 h 164"/>
                <a:gd name="T50" fmla="*/ 0 w 165"/>
                <a:gd name="T51" fmla="*/ 62 h 164"/>
                <a:gd name="T52" fmla="*/ 6 w 165"/>
                <a:gd name="T53" fmla="*/ 46 h 164"/>
                <a:gd name="T54" fmla="*/ 14 w 165"/>
                <a:gd name="T55" fmla="*/ 31 h 164"/>
                <a:gd name="T56" fmla="*/ 25 w 165"/>
                <a:gd name="T57" fmla="*/ 21 h 164"/>
                <a:gd name="T58" fmla="*/ 37 w 165"/>
                <a:gd name="T59" fmla="*/ 9 h 164"/>
                <a:gd name="T60" fmla="*/ 53 w 165"/>
                <a:gd name="T61" fmla="*/ 3 h 164"/>
                <a:gd name="T62" fmla="*/ 68 w 165"/>
                <a:gd name="T63" fmla="*/ 0 h 164"/>
                <a:gd name="T64" fmla="*/ 86 w 165"/>
                <a:gd name="T65" fmla="*/ 0 h 1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5"/>
                <a:gd name="T100" fmla="*/ 0 h 164"/>
                <a:gd name="T101" fmla="*/ 165 w 165"/>
                <a:gd name="T102" fmla="*/ 164 h 1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5" h="164">
                  <a:moveTo>
                    <a:pt x="86" y="0"/>
                  </a:moveTo>
                  <a:lnTo>
                    <a:pt x="101" y="0"/>
                  </a:lnTo>
                  <a:lnTo>
                    <a:pt x="117" y="3"/>
                  </a:lnTo>
                  <a:lnTo>
                    <a:pt x="128" y="9"/>
                  </a:lnTo>
                  <a:lnTo>
                    <a:pt x="142" y="21"/>
                  </a:lnTo>
                  <a:lnTo>
                    <a:pt x="150" y="31"/>
                  </a:lnTo>
                  <a:lnTo>
                    <a:pt x="157" y="46"/>
                  </a:lnTo>
                  <a:lnTo>
                    <a:pt x="161" y="62"/>
                  </a:lnTo>
                  <a:lnTo>
                    <a:pt x="165" y="79"/>
                  </a:lnTo>
                  <a:lnTo>
                    <a:pt x="161" y="95"/>
                  </a:lnTo>
                  <a:lnTo>
                    <a:pt x="157" y="112"/>
                  </a:lnTo>
                  <a:lnTo>
                    <a:pt x="150" y="126"/>
                  </a:lnTo>
                  <a:lnTo>
                    <a:pt x="142" y="139"/>
                  </a:lnTo>
                  <a:lnTo>
                    <a:pt x="128" y="149"/>
                  </a:lnTo>
                  <a:lnTo>
                    <a:pt x="117" y="157"/>
                  </a:lnTo>
                  <a:lnTo>
                    <a:pt x="101" y="160"/>
                  </a:lnTo>
                  <a:lnTo>
                    <a:pt x="86" y="164"/>
                  </a:lnTo>
                  <a:lnTo>
                    <a:pt x="68" y="160"/>
                  </a:lnTo>
                  <a:lnTo>
                    <a:pt x="53" y="157"/>
                  </a:lnTo>
                  <a:lnTo>
                    <a:pt x="37" y="149"/>
                  </a:lnTo>
                  <a:lnTo>
                    <a:pt x="25" y="139"/>
                  </a:lnTo>
                  <a:lnTo>
                    <a:pt x="14" y="126"/>
                  </a:lnTo>
                  <a:lnTo>
                    <a:pt x="6" y="112"/>
                  </a:lnTo>
                  <a:lnTo>
                    <a:pt x="0" y="95"/>
                  </a:lnTo>
                  <a:lnTo>
                    <a:pt x="0" y="79"/>
                  </a:lnTo>
                  <a:lnTo>
                    <a:pt x="0" y="62"/>
                  </a:lnTo>
                  <a:lnTo>
                    <a:pt x="6" y="46"/>
                  </a:lnTo>
                  <a:lnTo>
                    <a:pt x="14" y="31"/>
                  </a:lnTo>
                  <a:lnTo>
                    <a:pt x="25" y="21"/>
                  </a:lnTo>
                  <a:lnTo>
                    <a:pt x="37" y="9"/>
                  </a:lnTo>
                  <a:lnTo>
                    <a:pt x="53" y="3"/>
                  </a:lnTo>
                  <a:lnTo>
                    <a:pt x="68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1F00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1" name="Freeform 61"/>
            <p:cNvSpPr>
              <a:spLocks/>
            </p:cNvSpPr>
            <p:nvPr/>
          </p:nvSpPr>
          <p:spPr bwMode="auto">
            <a:xfrm>
              <a:off x="2148" y="1791"/>
              <a:ext cx="81" cy="82"/>
            </a:xfrm>
            <a:custGeom>
              <a:avLst/>
              <a:gdLst>
                <a:gd name="T0" fmla="*/ 83 w 163"/>
                <a:gd name="T1" fmla="*/ 0 h 163"/>
                <a:gd name="T2" fmla="*/ 97 w 163"/>
                <a:gd name="T3" fmla="*/ 0 h 163"/>
                <a:gd name="T4" fmla="*/ 110 w 163"/>
                <a:gd name="T5" fmla="*/ 4 h 163"/>
                <a:gd name="T6" fmla="*/ 124 w 163"/>
                <a:gd name="T7" fmla="*/ 10 h 163"/>
                <a:gd name="T8" fmla="*/ 137 w 163"/>
                <a:gd name="T9" fmla="*/ 22 h 163"/>
                <a:gd name="T10" fmla="*/ 147 w 163"/>
                <a:gd name="T11" fmla="*/ 31 h 163"/>
                <a:gd name="T12" fmla="*/ 155 w 163"/>
                <a:gd name="T13" fmla="*/ 47 h 163"/>
                <a:gd name="T14" fmla="*/ 159 w 163"/>
                <a:gd name="T15" fmla="*/ 62 h 163"/>
                <a:gd name="T16" fmla="*/ 163 w 163"/>
                <a:gd name="T17" fmla="*/ 80 h 163"/>
                <a:gd name="T18" fmla="*/ 159 w 163"/>
                <a:gd name="T19" fmla="*/ 95 h 163"/>
                <a:gd name="T20" fmla="*/ 155 w 163"/>
                <a:gd name="T21" fmla="*/ 111 h 163"/>
                <a:gd name="T22" fmla="*/ 147 w 163"/>
                <a:gd name="T23" fmla="*/ 124 h 163"/>
                <a:gd name="T24" fmla="*/ 137 w 163"/>
                <a:gd name="T25" fmla="*/ 138 h 163"/>
                <a:gd name="T26" fmla="*/ 124 w 163"/>
                <a:gd name="T27" fmla="*/ 148 h 163"/>
                <a:gd name="T28" fmla="*/ 110 w 163"/>
                <a:gd name="T29" fmla="*/ 155 h 163"/>
                <a:gd name="T30" fmla="*/ 97 w 163"/>
                <a:gd name="T31" fmla="*/ 159 h 163"/>
                <a:gd name="T32" fmla="*/ 83 w 163"/>
                <a:gd name="T33" fmla="*/ 163 h 163"/>
                <a:gd name="T34" fmla="*/ 66 w 163"/>
                <a:gd name="T35" fmla="*/ 159 h 163"/>
                <a:gd name="T36" fmla="*/ 50 w 163"/>
                <a:gd name="T37" fmla="*/ 155 h 163"/>
                <a:gd name="T38" fmla="*/ 35 w 163"/>
                <a:gd name="T39" fmla="*/ 148 h 163"/>
                <a:gd name="T40" fmla="*/ 23 w 163"/>
                <a:gd name="T41" fmla="*/ 138 h 163"/>
                <a:gd name="T42" fmla="*/ 11 w 163"/>
                <a:gd name="T43" fmla="*/ 124 h 163"/>
                <a:gd name="T44" fmla="*/ 6 w 163"/>
                <a:gd name="T45" fmla="*/ 111 h 163"/>
                <a:gd name="T46" fmla="*/ 0 w 163"/>
                <a:gd name="T47" fmla="*/ 95 h 163"/>
                <a:gd name="T48" fmla="*/ 0 w 163"/>
                <a:gd name="T49" fmla="*/ 80 h 163"/>
                <a:gd name="T50" fmla="*/ 0 w 163"/>
                <a:gd name="T51" fmla="*/ 62 h 163"/>
                <a:gd name="T52" fmla="*/ 6 w 163"/>
                <a:gd name="T53" fmla="*/ 47 h 163"/>
                <a:gd name="T54" fmla="*/ 11 w 163"/>
                <a:gd name="T55" fmla="*/ 31 h 163"/>
                <a:gd name="T56" fmla="*/ 23 w 163"/>
                <a:gd name="T57" fmla="*/ 22 h 163"/>
                <a:gd name="T58" fmla="*/ 35 w 163"/>
                <a:gd name="T59" fmla="*/ 10 h 163"/>
                <a:gd name="T60" fmla="*/ 50 w 163"/>
                <a:gd name="T61" fmla="*/ 4 h 163"/>
                <a:gd name="T62" fmla="*/ 66 w 163"/>
                <a:gd name="T63" fmla="*/ 0 h 163"/>
                <a:gd name="T64" fmla="*/ 83 w 163"/>
                <a:gd name="T65" fmla="*/ 0 h 1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3"/>
                <a:gd name="T100" fmla="*/ 0 h 163"/>
                <a:gd name="T101" fmla="*/ 163 w 163"/>
                <a:gd name="T102" fmla="*/ 163 h 1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3" h="163">
                  <a:moveTo>
                    <a:pt x="83" y="0"/>
                  </a:moveTo>
                  <a:lnTo>
                    <a:pt x="97" y="0"/>
                  </a:lnTo>
                  <a:lnTo>
                    <a:pt x="110" y="4"/>
                  </a:lnTo>
                  <a:lnTo>
                    <a:pt x="124" y="10"/>
                  </a:lnTo>
                  <a:lnTo>
                    <a:pt x="137" y="22"/>
                  </a:lnTo>
                  <a:lnTo>
                    <a:pt x="147" y="31"/>
                  </a:lnTo>
                  <a:lnTo>
                    <a:pt x="155" y="47"/>
                  </a:lnTo>
                  <a:lnTo>
                    <a:pt x="159" y="62"/>
                  </a:lnTo>
                  <a:lnTo>
                    <a:pt x="163" y="80"/>
                  </a:lnTo>
                  <a:lnTo>
                    <a:pt x="159" y="95"/>
                  </a:lnTo>
                  <a:lnTo>
                    <a:pt x="155" y="111"/>
                  </a:lnTo>
                  <a:lnTo>
                    <a:pt x="147" y="124"/>
                  </a:lnTo>
                  <a:lnTo>
                    <a:pt x="137" y="138"/>
                  </a:lnTo>
                  <a:lnTo>
                    <a:pt x="124" y="148"/>
                  </a:lnTo>
                  <a:lnTo>
                    <a:pt x="110" y="155"/>
                  </a:lnTo>
                  <a:lnTo>
                    <a:pt x="97" y="159"/>
                  </a:lnTo>
                  <a:lnTo>
                    <a:pt x="83" y="163"/>
                  </a:lnTo>
                  <a:lnTo>
                    <a:pt x="66" y="159"/>
                  </a:lnTo>
                  <a:lnTo>
                    <a:pt x="50" y="155"/>
                  </a:lnTo>
                  <a:lnTo>
                    <a:pt x="35" y="148"/>
                  </a:lnTo>
                  <a:lnTo>
                    <a:pt x="23" y="138"/>
                  </a:lnTo>
                  <a:lnTo>
                    <a:pt x="11" y="124"/>
                  </a:lnTo>
                  <a:lnTo>
                    <a:pt x="6" y="111"/>
                  </a:lnTo>
                  <a:lnTo>
                    <a:pt x="0" y="95"/>
                  </a:lnTo>
                  <a:lnTo>
                    <a:pt x="0" y="80"/>
                  </a:lnTo>
                  <a:lnTo>
                    <a:pt x="0" y="62"/>
                  </a:lnTo>
                  <a:lnTo>
                    <a:pt x="6" y="47"/>
                  </a:lnTo>
                  <a:lnTo>
                    <a:pt x="11" y="31"/>
                  </a:lnTo>
                  <a:lnTo>
                    <a:pt x="23" y="22"/>
                  </a:lnTo>
                  <a:lnTo>
                    <a:pt x="35" y="10"/>
                  </a:lnTo>
                  <a:lnTo>
                    <a:pt x="50" y="4"/>
                  </a:lnTo>
                  <a:lnTo>
                    <a:pt x="66" y="0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1F00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2" name="Freeform 62"/>
            <p:cNvSpPr>
              <a:spLocks/>
            </p:cNvSpPr>
            <p:nvPr/>
          </p:nvSpPr>
          <p:spPr bwMode="auto">
            <a:xfrm>
              <a:off x="2320" y="1621"/>
              <a:ext cx="86" cy="82"/>
            </a:xfrm>
            <a:custGeom>
              <a:avLst/>
              <a:gdLst>
                <a:gd name="T0" fmla="*/ 85 w 171"/>
                <a:gd name="T1" fmla="*/ 0 h 163"/>
                <a:gd name="T2" fmla="*/ 101 w 171"/>
                <a:gd name="T3" fmla="*/ 0 h 163"/>
                <a:gd name="T4" fmla="*/ 118 w 171"/>
                <a:gd name="T5" fmla="*/ 4 h 163"/>
                <a:gd name="T6" fmla="*/ 132 w 171"/>
                <a:gd name="T7" fmla="*/ 10 h 163"/>
                <a:gd name="T8" fmla="*/ 145 w 171"/>
                <a:gd name="T9" fmla="*/ 21 h 163"/>
                <a:gd name="T10" fmla="*/ 155 w 171"/>
                <a:gd name="T11" fmla="*/ 31 h 163"/>
                <a:gd name="T12" fmla="*/ 163 w 171"/>
                <a:gd name="T13" fmla="*/ 45 h 163"/>
                <a:gd name="T14" fmla="*/ 167 w 171"/>
                <a:gd name="T15" fmla="*/ 60 h 163"/>
                <a:gd name="T16" fmla="*/ 171 w 171"/>
                <a:gd name="T17" fmla="*/ 78 h 163"/>
                <a:gd name="T18" fmla="*/ 167 w 171"/>
                <a:gd name="T19" fmla="*/ 93 h 163"/>
                <a:gd name="T20" fmla="*/ 163 w 171"/>
                <a:gd name="T21" fmla="*/ 111 h 163"/>
                <a:gd name="T22" fmla="*/ 155 w 171"/>
                <a:gd name="T23" fmla="*/ 124 h 163"/>
                <a:gd name="T24" fmla="*/ 145 w 171"/>
                <a:gd name="T25" fmla="*/ 138 h 163"/>
                <a:gd name="T26" fmla="*/ 132 w 171"/>
                <a:gd name="T27" fmla="*/ 147 h 163"/>
                <a:gd name="T28" fmla="*/ 118 w 171"/>
                <a:gd name="T29" fmla="*/ 155 h 163"/>
                <a:gd name="T30" fmla="*/ 101 w 171"/>
                <a:gd name="T31" fmla="*/ 159 h 163"/>
                <a:gd name="T32" fmla="*/ 85 w 171"/>
                <a:gd name="T33" fmla="*/ 163 h 163"/>
                <a:gd name="T34" fmla="*/ 68 w 171"/>
                <a:gd name="T35" fmla="*/ 159 h 163"/>
                <a:gd name="T36" fmla="*/ 52 w 171"/>
                <a:gd name="T37" fmla="*/ 155 h 163"/>
                <a:gd name="T38" fmla="*/ 37 w 171"/>
                <a:gd name="T39" fmla="*/ 147 h 163"/>
                <a:gd name="T40" fmla="*/ 25 w 171"/>
                <a:gd name="T41" fmla="*/ 138 h 163"/>
                <a:gd name="T42" fmla="*/ 14 w 171"/>
                <a:gd name="T43" fmla="*/ 124 h 163"/>
                <a:gd name="T44" fmla="*/ 6 w 171"/>
                <a:gd name="T45" fmla="*/ 111 h 163"/>
                <a:gd name="T46" fmla="*/ 0 w 171"/>
                <a:gd name="T47" fmla="*/ 93 h 163"/>
                <a:gd name="T48" fmla="*/ 0 w 171"/>
                <a:gd name="T49" fmla="*/ 78 h 163"/>
                <a:gd name="T50" fmla="*/ 0 w 171"/>
                <a:gd name="T51" fmla="*/ 60 h 163"/>
                <a:gd name="T52" fmla="*/ 6 w 171"/>
                <a:gd name="T53" fmla="*/ 45 h 163"/>
                <a:gd name="T54" fmla="*/ 14 w 171"/>
                <a:gd name="T55" fmla="*/ 31 h 163"/>
                <a:gd name="T56" fmla="*/ 25 w 171"/>
                <a:gd name="T57" fmla="*/ 21 h 163"/>
                <a:gd name="T58" fmla="*/ 37 w 171"/>
                <a:gd name="T59" fmla="*/ 10 h 163"/>
                <a:gd name="T60" fmla="*/ 52 w 171"/>
                <a:gd name="T61" fmla="*/ 4 h 163"/>
                <a:gd name="T62" fmla="*/ 68 w 171"/>
                <a:gd name="T63" fmla="*/ 0 h 163"/>
                <a:gd name="T64" fmla="*/ 85 w 171"/>
                <a:gd name="T65" fmla="*/ 0 h 1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1"/>
                <a:gd name="T100" fmla="*/ 0 h 163"/>
                <a:gd name="T101" fmla="*/ 171 w 171"/>
                <a:gd name="T102" fmla="*/ 163 h 1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1" h="163">
                  <a:moveTo>
                    <a:pt x="85" y="0"/>
                  </a:moveTo>
                  <a:lnTo>
                    <a:pt x="101" y="0"/>
                  </a:lnTo>
                  <a:lnTo>
                    <a:pt x="118" y="4"/>
                  </a:lnTo>
                  <a:lnTo>
                    <a:pt x="132" y="10"/>
                  </a:lnTo>
                  <a:lnTo>
                    <a:pt x="145" y="21"/>
                  </a:lnTo>
                  <a:lnTo>
                    <a:pt x="155" y="31"/>
                  </a:lnTo>
                  <a:lnTo>
                    <a:pt x="163" y="45"/>
                  </a:lnTo>
                  <a:lnTo>
                    <a:pt x="167" y="60"/>
                  </a:lnTo>
                  <a:lnTo>
                    <a:pt x="171" y="78"/>
                  </a:lnTo>
                  <a:lnTo>
                    <a:pt x="167" y="93"/>
                  </a:lnTo>
                  <a:lnTo>
                    <a:pt x="163" y="111"/>
                  </a:lnTo>
                  <a:lnTo>
                    <a:pt x="155" y="124"/>
                  </a:lnTo>
                  <a:lnTo>
                    <a:pt x="145" y="138"/>
                  </a:lnTo>
                  <a:lnTo>
                    <a:pt x="132" y="147"/>
                  </a:lnTo>
                  <a:lnTo>
                    <a:pt x="118" y="155"/>
                  </a:lnTo>
                  <a:lnTo>
                    <a:pt x="101" y="159"/>
                  </a:lnTo>
                  <a:lnTo>
                    <a:pt x="85" y="163"/>
                  </a:lnTo>
                  <a:lnTo>
                    <a:pt x="68" y="159"/>
                  </a:lnTo>
                  <a:lnTo>
                    <a:pt x="52" y="155"/>
                  </a:lnTo>
                  <a:lnTo>
                    <a:pt x="37" y="147"/>
                  </a:lnTo>
                  <a:lnTo>
                    <a:pt x="25" y="138"/>
                  </a:lnTo>
                  <a:lnTo>
                    <a:pt x="14" y="124"/>
                  </a:lnTo>
                  <a:lnTo>
                    <a:pt x="6" y="111"/>
                  </a:lnTo>
                  <a:lnTo>
                    <a:pt x="0" y="93"/>
                  </a:lnTo>
                  <a:lnTo>
                    <a:pt x="0" y="78"/>
                  </a:lnTo>
                  <a:lnTo>
                    <a:pt x="0" y="60"/>
                  </a:lnTo>
                  <a:lnTo>
                    <a:pt x="6" y="45"/>
                  </a:lnTo>
                  <a:lnTo>
                    <a:pt x="14" y="31"/>
                  </a:lnTo>
                  <a:lnTo>
                    <a:pt x="25" y="21"/>
                  </a:lnTo>
                  <a:lnTo>
                    <a:pt x="37" y="10"/>
                  </a:lnTo>
                  <a:lnTo>
                    <a:pt x="52" y="4"/>
                  </a:lnTo>
                  <a:lnTo>
                    <a:pt x="68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1F00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3" name="Freeform 63"/>
            <p:cNvSpPr>
              <a:spLocks/>
            </p:cNvSpPr>
            <p:nvPr/>
          </p:nvSpPr>
          <p:spPr bwMode="auto">
            <a:xfrm>
              <a:off x="2154" y="2203"/>
              <a:ext cx="82" cy="83"/>
            </a:xfrm>
            <a:custGeom>
              <a:avLst/>
              <a:gdLst>
                <a:gd name="T0" fmla="*/ 86 w 165"/>
                <a:gd name="T1" fmla="*/ 0 h 165"/>
                <a:gd name="T2" fmla="*/ 101 w 165"/>
                <a:gd name="T3" fmla="*/ 0 h 165"/>
                <a:gd name="T4" fmla="*/ 117 w 165"/>
                <a:gd name="T5" fmla="*/ 4 h 165"/>
                <a:gd name="T6" fmla="*/ 128 w 165"/>
                <a:gd name="T7" fmla="*/ 10 h 165"/>
                <a:gd name="T8" fmla="*/ 142 w 165"/>
                <a:gd name="T9" fmla="*/ 22 h 165"/>
                <a:gd name="T10" fmla="*/ 150 w 165"/>
                <a:gd name="T11" fmla="*/ 31 h 165"/>
                <a:gd name="T12" fmla="*/ 157 w 165"/>
                <a:gd name="T13" fmla="*/ 47 h 165"/>
                <a:gd name="T14" fmla="*/ 161 w 165"/>
                <a:gd name="T15" fmla="*/ 62 h 165"/>
                <a:gd name="T16" fmla="*/ 165 w 165"/>
                <a:gd name="T17" fmla="*/ 80 h 165"/>
                <a:gd name="T18" fmla="*/ 161 w 165"/>
                <a:gd name="T19" fmla="*/ 95 h 165"/>
                <a:gd name="T20" fmla="*/ 157 w 165"/>
                <a:gd name="T21" fmla="*/ 111 h 165"/>
                <a:gd name="T22" fmla="*/ 150 w 165"/>
                <a:gd name="T23" fmla="*/ 124 h 165"/>
                <a:gd name="T24" fmla="*/ 142 w 165"/>
                <a:gd name="T25" fmla="*/ 138 h 165"/>
                <a:gd name="T26" fmla="*/ 128 w 165"/>
                <a:gd name="T27" fmla="*/ 148 h 165"/>
                <a:gd name="T28" fmla="*/ 117 w 165"/>
                <a:gd name="T29" fmla="*/ 157 h 165"/>
                <a:gd name="T30" fmla="*/ 101 w 165"/>
                <a:gd name="T31" fmla="*/ 161 h 165"/>
                <a:gd name="T32" fmla="*/ 86 w 165"/>
                <a:gd name="T33" fmla="*/ 165 h 165"/>
                <a:gd name="T34" fmla="*/ 68 w 165"/>
                <a:gd name="T35" fmla="*/ 161 h 165"/>
                <a:gd name="T36" fmla="*/ 53 w 165"/>
                <a:gd name="T37" fmla="*/ 157 h 165"/>
                <a:gd name="T38" fmla="*/ 37 w 165"/>
                <a:gd name="T39" fmla="*/ 148 h 165"/>
                <a:gd name="T40" fmla="*/ 26 w 165"/>
                <a:gd name="T41" fmla="*/ 138 h 165"/>
                <a:gd name="T42" fmla="*/ 14 w 165"/>
                <a:gd name="T43" fmla="*/ 124 h 165"/>
                <a:gd name="T44" fmla="*/ 6 w 165"/>
                <a:gd name="T45" fmla="*/ 111 h 165"/>
                <a:gd name="T46" fmla="*/ 0 w 165"/>
                <a:gd name="T47" fmla="*/ 95 h 165"/>
                <a:gd name="T48" fmla="*/ 0 w 165"/>
                <a:gd name="T49" fmla="*/ 80 h 165"/>
                <a:gd name="T50" fmla="*/ 0 w 165"/>
                <a:gd name="T51" fmla="*/ 62 h 165"/>
                <a:gd name="T52" fmla="*/ 6 w 165"/>
                <a:gd name="T53" fmla="*/ 47 h 165"/>
                <a:gd name="T54" fmla="*/ 14 w 165"/>
                <a:gd name="T55" fmla="*/ 31 h 165"/>
                <a:gd name="T56" fmla="*/ 26 w 165"/>
                <a:gd name="T57" fmla="*/ 22 h 165"/>
                <a:gd name="T58" fmla="*/ 37 w 165"/>
                <a:gd name="T59" fmla="*/ 10 h 165"/>
                <a:gd name="T60" fmla="*/ 53 w 165"/>
                <a:gd name="T61" fmla="*/ 4 h 165"/>
                <a:gd name="T62" fmla="*/ 68 w 165"/>
                <a:gd name="T63" fmla="*/ 0 h 165"/>
                <a:gd name="T64" fmla="*/ 86 w 165"/>
                <a:gd name="T65" fmla="*/ 0 h 1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5"/>
                <a:gd name="T100" fmla="*/ 0 h 165"/>
                <a:gd name="T101" fmla="*/ 165 w 165"/>
                <a:gd name="T102" fmla="*/ 165 h 16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5" h="165">
                  <a:moveTo>
                    <a:pt x="86" y="0"/>
                  </a:moveTo>
                  <a:lnTo>
                    <a:pt x="101" y="0"/>
                  </a:lnTo>
                  <a:lnTo>
                    <a:pt x="117" y="4"/>
                  </a:lnTo>
                  <a:lnTo>
                    <a:pt x="128" y="10"/>
                  </a:lnTo>
                  <a:lnTo>
                    <a:pt x="142" y="22"/>
                  </a:lnTo>
                  <a:lnTo>
                    <a:pt x="150" y="31"/>
                  </a:lnTo>
                  <a:lnTo>
                    <a:pt x="157" y="47"/>
                  </a:lnTo>
                  <a:lnTo>
                    <a:pt x="161" y="62"/>
                  </a:lnTo>
                  <a:lnTo>
                    <a:pt x="165" y="80"/>
                  </a:lnTo>
                  <a:lnTo>
                    <a:pt x="161" y="95"/>
                  </a:lnTo>
                  <a:lnTo>
                    <a:pt x="157" y="111"/>
                  </a:lnTo>
                  <a:lnTo>
                    <a:pt x="150" y="124"/>
                  </a:lnTo>
                  <a:lnTo>
                    <a:pt x="142" y="138"/>
                  </a:lnTo>
                  <a:lnTo>
                    <a:pt x="128" y="148"/>
                  </a:lnTo>
                  <a:lnTo>
                    <a:pt x="117" y="157"/>
                  </a:lnTo>
                  <a:lnTo>
                    <a:pt x="101" y="161"/>
                  </a:lnTo>
                  <a:lnTo>
                    <a:pt x="86" y="165"/>
                  </a:lnTo>
                  <a:lnTo>
                    <a:pt x="68" y="161"/>
                  </a:lnTo>
                  <a:lnTo>
                    <a:pt x="53" y="157"/>
                  </a:lnTo>
                  <a:lnTo>
                    <a:pt x="37" y="148"/>
                  </a:lnTo>
                  <a:lnTo>
                    <a:pt x="26" y="138"/>
                  </a:lnTo>
                  <a:lnTo>
                    <a:pt x="14" y="124"/>
                  </a:lnTo>
                  <a:lnTo>
                    <a:pt x="6" y="111"/>
                  </a:lnTo>
                  <a:lnTo>
                    <a:pt x="0" y="95"/>
                  </a:lnTo>
                  <a:lnTo>
                    <a:pt x="0" y="80"/>
                  </a:lnTo>
                  <a:lnTo>
                    <a:pt x="0" y="62"/>
                  </a:lnTo>
                  <a:lnTo>
                    <a:pt x="6" y="47"/>
                  </a:lnTo>
                  <a:lnTo>
                    <a:pt x="14" y="31"/>
                  </a:lnTo>
                  <a:lnTo>
                    <a:pt x="26" y="22"/>
                  </a:lnTo>
                  <a:lnTo>
                    <a:pt x="37" y="10"/>
                  </a:lnTo>
                  <a:lnTo>
                    <a:pt x="53" y="4"/>
                  </a:lnTo>
                  <a:lnTo>
                    <a:pt x="68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1F00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4" name="Freeform 64"/>
            <p:cNvSpPr>
              <a:spLocks/>
            </p:cNvSpPr>
            <p:nvPr/>
          </p:nvSpPr>
          <p:spPr bwMode="auto">
            <a:xfrm>
              <a:off x="2769" y="2475"/>
              <a:ext cx="82" cy="82"/>
            </a:xfrm>
            <a:custGeom>
              <a:avLst/>
              <a:gdLst>
                <a:gd name="T0" fmla="*/ 85 w 163"/>
                <a:gd name="T1" fmla="*/ 0 h 165"/>
                <a:gd name="T2" fmla="*/ 99 w 163"/>
                <a:gd name="T3" fmla="*/ 0 h 165"/>
                <a:gd name="T4" fmla="*/ 112 w 163"/>
                <a:gd name="T5" fmla="*/ 6 h 165"/>
                <a:gd name="T6" fmla="*/ 124 w 163"/>
                <a:gd name="T7" fmla="*/ 14 h 165"/>
                <a:gd name="T8" fmla="*/ 138 w 163"/>
                <a:gd name="T9" fmla="*/ 25 h 165"/>
                <a:gd name="T10" fmla="*/ 147 w 163"/>
                <a:gd name="T11" fmla="*/ 35 h 165"/>
                <a:gd name="T12" fmla="*/ 155 w 163"/>
                <a:gd name="T13" fmla="*/ 49 h 165"/>
                <a:gd name="T14" fmla="*/ 159 w 163"/>
                <a:gd name="T15" fmla="*/ 64 h 165"/>
                <a:gd name="T16" fmla="*/ 163 w 163"/>
                <a:gd name="T17" fmla="*/ 80 h 165"/>
                <a:gd name="T18" fmla="*/ 159 w 163"/>
                <a:gd name="T19" fmla="*/ 95 h 165"/>
                <a:gd name="T20" fmla="*/ 155 w 163"/>
                <a:gd name="T21" fmla="*/ 113 h 165"/>
                <a:gd name="T22" fmla="*/ 147 w 163"/>
                <a:gd name="T23" fmla="*/ 126 h 165"/>
                <a:gd name="T24" fmla="*/ 138 w 163"/>
                <a:gd name="T25" fmla="*/ 140 h 165"/>
                <a:gd name="T26" fmla="*/ 124 w 163"/>
                <a:gd name="T27" fmla="*/ 149 h 165"/>
                <a:gd name="T28" fmla="*/ 112 w 163"/>
                <a:gd name="T29" fmla="*/ 157 h 165"/>
                <a:gd name="T30" fmla="*/ 99 w 163"/>
                <a:gd name="T31" fmla="*/ 161 h 165"/>
                <a:gd name="T32" fmla="*/ 85 w 163"/>
                <a:gd name="T33" fmla="*/ 165 h 165"/>
                <a:gd name="T34" fmla="*/ 68 w 163"/>
                <a:gd name="T35" fmla="*/ 161 h 165"/>
                <a:gd name="T36" fmla="*/ 52 w 163"/>
                <a:gd name="T37" fmla="*/ 157 h 165"/>
                <a:gd name="T38" fmla="*/ 37 w 163"/>
                <a:gd name="T39" fmla="*/ 149 h 165"/>
                <a:gd name="T40" fmla="*/ 25 w 163"/>
                <a:gd name="T41" fmla="*/ 140 h 165"/>
                <a:gd name="T42" fmla="*/ 13 w 163"/>
                <a:gd name="T43" fmla="*/ 126 h 165"/>
                <a:gd name="T44" fmla="*/ 6 w 163"/>
                <a:gd name="T45" fmla="*/ 113 h 165"/>
                <a:gd name="T46" fmla="*/ 0 w 163"/>
                <a:gd name="T47" fmla="*/ 95 h 165"/>
                <a:gd name="T48" fmla="*/ 0 w 163"/>
                <a:gd name="T49" fmla="*/ 80 h 165"/>
                <a:gd name="T50" fmla="*/ 0 w 163"/>
                <a:gd name="T51" fmla="*/ 64 h 165"/>
                <a:gd name="T52" fmla="*/ 6 w 163"/>
                <a:gd name="T53" fmla="*/ 49 h 165"/>
                <a:gd name="T54" fmla="*/ 13 w 163"/>
                <a:gd name="T55" fmla="*/ 35 h 165"/>
                <a:gd name="T56" fmla="*/ 25 w 163"/>
                <a:gd name="T57" fmla="*/ 25 h 165"/>
                <a:gd name="T58" fmla="*/ 37 w 163"/>
                <a:gd name="T59" fmla="*/ 14 h 165"/>
                <a:gd name="T60" fmla="*/ 52 w 163"/>
                <a:gd name="T61" fmla="*/ 6 h 165"/>
                <a:gd name="T62" fmla="*/ 68 w 163"/>
                <a:gd name="T63" fmla="*/ 0 h 165"/>
                <a:gd name="T64" fmla="*/ 85 w 163"/>
                <a:gd name="T65" fmla="*/ 0 h 1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3"/>
                <a:gd name="T100" fmla="*/ 0 h 165"/>
                <a:gd name="T101" fmla="*/ 163 w 163"/>
                <a:gd name="T102" fmla="*/ 165 h 16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3" h="165">
                  <a:moveTo>
                    <a:pt x="85" y="0"/>
                  </a:moveTo>
                  <a:lnTo>
                    <a:pt x="99" y="0"/>
                  </a:lnTo>
                  <a:lnTo>
                    <a:pt x="112" y="6"/>
                  </a:lnTo>
                  <a:lnTo>
                    <a:pt x="124" y="14"/>
                  </a:lnTo>
                  <a:lnTo>
                    <a:pt x="138" y="25"/>
                  </a:lnTo>
                  <a:lnTo>
                    <a:pt x="147" y="35"/>
                  </a:lnTo>
                  <a:lnTo>
                    <a:pt x="155" y="49"/>
                  </a:lnTo>
                  <a:lnTo>
                    <a:pt x="159" y="64"/>
                  </a:lnTo>
                  <a:lnTo>
                    <a:pt x="163" y="80"/>
                  </a:lnTo>
                  <a:lnTo>
                    <a:pt x="159" y="95"/>
                  </a:lnTo>
                  <a:lnTo>
                    <a:pt x="155" y="113"/>
                  </a:lnTo>
                  <a:lnTo>
                    <a:pt x="147" y="126"/>
                  </a:lnTo>
                  <a:lnTo>
                    <a:pt x="138" y="140"/>
                  </a:lnTo>
                  <a:lnTo>
                    <a:pt x="124" y="149"/>
                  </a:lnTo>
                  <a:lnTo>
                    <a:pt x="112" y="157"/>
                  </a:lnTo>
                  <a:lnTo>
                    <a:pt x="99" y="161"/>
                  </a:lnTo>
                  <a:lnTo>
                    <a:pt x="85" y="165"/>
                  </a:lnTo>
                  <a:lnTo>
                    <a:pt x="68" y="161"/>
                  </a:lnTo>
                  <a:lnTo>
                    <a:pt x="52" y="157"/>
                  </a:lnTo>
                  <a:lnTo>
                    <a:pt x="37" y="149"/>
                  </a:lnTo>
                  <a:lnTo>
                    <a:pt x="25" y="140"/>
                  </a:lnTo>
                  <a:lnTo>
                    <a:pt x="13" y="126"/>
                  </a:lnTo>
                  <a:lnTo>
                    <a:pt x="6" y="113"/>
                  </a:lnTo>
                  <a:lnTo>
                    <a:pt x="0" y="95"/>
                  </a:lnTo>
                  <a:lnTo>
                    <a:pt x="0" y="80"/>
                  </a:lnTo>
                  <a:lnTo>
                    <a:pt x="0" y="64"/>
                  </a:lnTo>
                  <a:lnTo>
                    <a:pt x="6" y="49"/>
                  </a:lnTo>
                  <a:lnTo>
                    <a:pt x="13" y="35"/>
                  </a:lnTo>
                  <a:lnTo>
                    <a:pt x="25" y="25"/>
                  </a:lnTo>
                  <a:lnTo>
                    <a:pt x="37" y="14"/>
                  </a:lnTo>
                  <a:lnTo>
                    <a:pt x="52" y="6"/>
                  </a:lnTo>
                  <a:lnTo>
                    <a:pt x="68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1F00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5" name="Freeform 65"/>
            <p:cNvSpPr>
              <a:spLocks/>
            </p:cNvSpPr>
            <p:nvPr/>
          </p:nvSpPr>
          <p:spPr bwMode="auto">
            <a:xfrm>
              <a:off x="2929" y="2312"/>
              <a:ext cx="83" cy="81"/>
            </a:xfrm>
            <a:custGeom>
              <a:avLst/>
              <a:gdLst>
                <a:gd name="T0" fmla="*/ 79 w 165"/>
                <a:gd name="T1" fmla="*/ 0 h 163"/>
                <a:gd name="T2" fmla="*/ 95 w 165"/>
                <a:gd name="T3" fmla="*/ 0 h 163"/>
                <a:gd name="T4" fmla="*/ 110 w 165"/>
                <a:gd name="T5" fmla="*/ 6 h 163"/>
                <a:gd name="T6" fmla="*/ 124 w 165"/>
                <a:gd name="T7" fmla="*/ 12 h 163"/>
                <a:gd name="T8" fmla="*/ 138 w 165"/>
                <a:gd name="T9" fmla="*/ 24 h 163"/>
                <a:gd name="T10" fmla="*/ 147 w 165"/>
                <a:gd name="T11" fmla="*/ 35 h 163"/>
                <a:gd name="T12" fmla="*/ 157 w 165"/>
                <a:gd name="T13" fmla="*/ 49 h 163"/>
                <a:gd name="T14" fmla="*/ 161 w 165"/>
                <a:gd name="T15" fmla="*/ 62 h 163"/>
                <a:gd name="T16" fmla="*/ 165 w 165"/>
                <a:gd name="T17" fmla="*/ 78 h 163"/>
                <a:gd name="T18" fmla="*/ 161 w 165"/>
                <a:gd name="T19" fmla="*/ 93 h 163"/>
                <a:gd name="T20" fmla="*/ 157 w 165"/>
                <a:gd name="T21" fmla="*/ 111 h 163"/>
                <a:gd name="T22" fmla="*/ 147 w 165"/>
                <a:gd name="T23" fmla="*/ 125 h 163"/>
                <a:gd name="T24" fmla="*/ 138 w 165"/>
                <a:gd name="T25" fmla="*/ 138 h 163"/>
                <a:gd name="T26" fmla="*/ 124 w 165"/>
                <a:gd name="T27" fmla="*/ 148 h 163"/>
                <a:gd name="T28" fmla="*/ 110 w 165"/>
                <a:gd name="T29" fmla="*/ 156 h 163"/>
                <a:gd name="T30" fmla="*/ 95 w 165"/>
                <a:gd name="T31" fmla="*/ 159 h 163"/>
                <a:gd name="T32" fmla="*/ 79 w 165"/>
                <a:gd name="T33" fmla="*/ 163 h 163"/>
                <a:gd name="T34" fmla="*/ 62 w 165"/>
                <a:gd name="T35" fmla="*/ 159 h 163"/>
                <a:gd name="T36" fmla="*/ 46 w 165"/>
                <a:gd name="T37" fmla="*/ 156 h 163"/>
                <a:gd name="T38" fmla="*/ 31 w 165"/>
                <a:gd name="T39" fmla="*/ 148 h 163"/>
                <a:gd name="T40" fmla="*/ 21 w 165"/>
                <a:gd name="T41" fmla="*/ 138 h 163"/>
                <a:gd name="T42" fmla="*/ 10 w 165"/>
                <a:gd name="T43" fmla="*/ 125 h 163"/>
                <a:gd name="T44" fmla="*/ 4 w 165"/>
                <a:gd name="T45" fmla="*/ 111 h 163"/>
                <a:gd name="T46" fmla="*/ 0 w 165"/>
                <a:gd name="T47" fmla="*/ 93 h 163"/>
                <a:gd name="T48" fmla="*/ 0 w 165"/>
                <a:gd name="T49" fmla="*/ 78 h 163"/>
                <a:gd name="T50" fmla="*/ 0 w 165"/>
                <a:gd name="T51" fmla="*/ 62 h 163"/>
                <a:gd name="T52" fmla="*/ 4 w 165"/>
                <a:gd name="T53" fmla="*/ 49 h 163"/>
                <a:gd name="T54" fmla="*/ 10 w 165"/>
                <a:gd name="T55" fmla="*/ 35 h 163"/>
                <a:gd name="T56" fmla="*/ 21 w 165"/>
                <a:gd name="T57" fmla="*/ 24 h 163"/>
                <a:gd name="T58" fmla="*/ 31 w 165"/>
                <a:gd name="T59" fmla="*/ 12 h 163"/>
                <a:gd name="T60" fmla="*/ 46 w 165"/>
                <a:gd name="T61" fmla="*/ 6 h 163"/>
                <a:gd name="T62" fmla="*/ 62 w 165"/>
                <a:gd name="T63" fmla="*/ 0 h 163"/>
                <a:gd name="T64" fmla="*/ 79 w 165"/>
                <a:gd name="T65" fmla="*/ 0 h 1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5"/>
                <a:gd name="T100" fmla="*/ 0 h 163"/>
                <a:gd name="T101" fmla="*/ 165 w 165"/>
                <a:gd name="T102" fmla="*/ 163 h 1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5" h="163">
                  <a:moveTo>
                    <a:pt x="79" y="0"/>
                  </a:moveTo>
                  <a:lnTo>
                    <a:pt x="95" y="0"/>
                  </a:lnTo>
                  <a:lnTo>
                    <a:pt x="110" y="6"/>
                  </a:lnTo>
                  <a:lnTo>
                    <a:pt x="124" y="12"/>
                  </a:lnTo>
                  <a:lnTo>
                    <a:pt x="138" y="24"/>
                  </a:lnTo>
                  <a:lnTo>
                    <a:pt x="147" y="35"/>
                  </a:lnTo>
                  <a:lnTo>
                    <a:pt x="157" y="49"/>
                  </a:lnTo>
                  <a:lnTo>
                    <a:pt x="161" y="62"/>
                  </a:lnTo>
                  <a:lnTo>
                    <a:pt x="165" y="78"/>
                  </a:lnTo>
                  <a:lnTo>
                    <a:pt x="161" y="93"/>
                  </a:lnTo>
                  <a:lnTo>
                    <a:pt x="157" y="111"/>
                  </a:lnTo>
                  <a:lnTo>
                    <a:pt x="147" y="125"/>
                  </a:lnTo>
                  <a:lnTo>
                    <a:pt x="138" y="138"/>
                  </a:lnTo>
                  <a:lnTo>
                    <a:pt x="124" y="148"/>
                  </a:lnTo>
                  <a:lnTo>
                    <a:pt x="110" y="156"/>
                  </a:lnTo>
                  <a:lnTo>
                    <a:pt x="95" y="159"/>
                  </a:lnTo>
                  <a:lnTo>
                    <a:pt x="79" y="163"/>
                  </a:lnTo>
                  <a:lnTo>
                    <a:pt x="62" y="159"/>
                  </a:lnTo>
                  <a:lnTo>
                    <a:pt x="46" y="156"/>
                  </a:lnTo>
                  <a:lnTo>
                    <a:pt x="31" y="148"/>
                  </a:lnTo>
                  <a:lnTo>
                    <a:pt x="21" y="138"/>
                  </a:lnTo>
                  <a:lnTo>
                    <a:pt x="10" y="125"/>
                  </a:lnTo>
                  <a:lnTo>
                    <a:pt x="4" y="111"/>
                  </a:lnTo>
                  <a:lnTo>
                    <a:pt x="0" y="93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4" y="49"/>
                  </a:lnTo>
                  <a:lnTo>
                    <a:pt x="10" y="35"/>
                  </a:lnTo>
                  <a:lnTo>
                    <a:pt x="21" y="24"/>
                  </a:lnTo>
                  <a:lnTo>
                    <a:pt x="31" y="12"/>
                  </a:lnTo>
                  <a:lnTo>
                    <a:pt x="46" y="6"/>
                  </a:lnTo>
                  <a:lnTo>
                    <a:pt x="62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1F00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6" name="Freeform 66"/>
            <p:cNvSpPr>
              <a:spLocks/>
            </p:cNvSpPr>
            <p:nvPr/>
          </p:nvSpPr>
          <p:spPr bwMode="auto">
            <a:xfrm>
              <a:off x="2959" y="1860"/>
              <a:ext cx="82" cy="81"/>
            </a:xfrm>
            <a:custGeom>
              <a:avLst/>
              <a:gdLst>
                <a:gd name="T0" fmla="*/ 83 w 163"/>
                <a:gd name="T1" fmla="*/ 0 h 163"/>
                <a:gd name="T2" fmla="*/ 99 w 163"/>
                <a:gd name="T3" fmla="*/ 0 h 163"/>
                <a:gd name="T4" fmla="*/ 114 w 163"/>
                <a:gd name="T5" fmla="*/ 6 h 163"/>
                <a:gd name="T6" fmla="*/ 126 w 163"/>
                <a:gd name="T7" fmla="*/ 14 h 163"/>
                <a:gd name="T8" fmla="*/ 140 w 163"/>
                <a:gd name="T9" fmla="*/ 25 h 163"/>
                <a:gd name="T10" fmla="*/ 147 w 163"/>
                <a:gd name="T11" fmla="*/ 37 h 163"/>
                <a:gd name="T12" fmla="*/ 155 w 163"/>
                <a:gd name="T13" fmla="*/ 52 h 163"/>
                <a:gd name="T14" fmla="*/ 159 w 163"/>
                <a:gd name="T15" fmla="*/ 68 h 163"/>
                <a:gd name="T16" fmla="*/ 163 w 163"/>
                <a:gd name="T17" fmla="*/ 85 h 163"/>
                <a:gd name="T18" fmla="*/ 159 w 163"/>
                <a:gd name="T19" fmla="*/ 99 h 163"/>
                <a:gd name="T20" fmla="*/ 155 w 163"/>
                <a:gd name="T21" fmla="*/ 114 h 163"/>
                <a:gd name="T22" fmla="*/ 147 w 163"/>
                <a:gd name="T23" fmla="*/ 126 h 163"/>
                <a:gd name="T24" fmla="*/ 140 w 163"/>
                <a:gd name="T25" fmla="*/ 140 h 163"/>
                <a:gd name="T26" fmla="*/ 126 w 163"/>
                <a:gd name="T27" fmla="*/ 147 h 163"/>
                <a:gd name="T28" fmla="*/ 114 w 163"/>
                <a:gd name="T29" fmla="*/ 155 h 163"/>
                <a:gd name="T30" fmla="*/ 99 w 163"/>
                <a:gd name="T31" fmla="*/ 159 h 163"/>
                <a:gd name="T32" fmla="*/ 83 w 163"/>
                <a:gd name="T33" fmla="*/ 163 h 163"/>
                <a:gd name="T34" fmla="*/ 66 w 163"/>
                <a:gd name="T35" fmla="*/ 159 h 163"/>
                <a:gd name="T36" fmla="*/ 50 w 163"/>
                <a:gd name="T37" fmla="*/ 155 h 163"/>
                <a:gd name="T38" fmla="*/ 35 w 163"/>
                <a:gd name="T39" fmla="*/ 147 h 163"/>
                <a:gd name="T40" fmla="*/ 23 w 163"/>
                <a:gd name="T41" fmla="*/ 140 h 163"/>
                <a:gd name="T42" fmla="*/ 12 w 163"/>
                <a:gd name="T43" fmla="*/ 126 h 163"/>
                <a:gd name="T44" fmla="*/ 6 w 163"/>
                <a:gd name="T45" fmla="*/ 114 h 163"/>
                <a:gd name="T46" fmla="*/ 0 w 163"/>
                <a:gd name="T47" fmla="*/ 99 h 163"/>
                <a:gd name="T48" fmla="*/ 0 w 163"/>
                <a:gd name="T49" fmla="*/ 85 h 163"/>
                <a:gd name="T50" fmla="*/ 0 w 163"/>
                <a:gd name="T51" fmla="*/ 68 h 163"/>
                <a:gd name="T52" fmla="*/ 6 w 163"/>
                <a:gd name="T53" fmla="*/ 52 h 163"/>
                <a:gd name="T54" fmla="*/ 12 w 163"/>
                <a:gd name="T55" fmla="*/ 37 h 163"/>
                <a:gd name="T56" fmla="*/ 23 w 163"/>
                <a:gd name="T57" fmla="*/ 25 h 163"/>
                <a:gd name="T58" fmla="*/ 35 w 163"/>
                <a:gd name="T59" fmla="*/ 14 h 163"/>
                <a:gd name="T60" fmla="*/ 50 w 163"/>
                <a:gd name="T61" fmla="*/ 6 h 163"/>
                <a:gd name="T62" fmla="*/ 66 w 163"/>
                <a:gd name="T63" fmla="*/ 0 h 163"/>
                <a:gd name="T64" fmla="*/ 83 w 163"/>
                <a:gd name="T65" fmla="*/ 0 h 1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3"/>
                <a:gd name="T100" fmla="*/ 0 h 163"/>
                <a:gd name="T101" fmla="*/ 163 w 163"/>
                <a:gd name="T102" fmla="*/ 163 h 1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3" h="163">
                  <a:moveTo>
                    <a:pt x="83" y="0"/>
                  </a:moveTo>
                  <a:lnTo>
                    <a:pt x="99" y="0"/>
                  </a:lnTo>
                  <a:lnTo>
                    <a:pt x="114" y="6"/>
                  </a:lnTo>
                  <a:lnTo>
                    <a:pt x="126" y="14"/>
                  </a:lnTo>
                  <a:lnTo>
                    <a:pt x="140" y="25"/>
                  </a:lnTo>
                  <a:lnTo>
                    <a:pt x="147" y="37"/>
                  </a:lnTo>
                  <a:lnTo>
                    <a:pt x="155" y="52"/>
                  </a:lnTo>
                  <a:lnTo>
                    <a:pt x="159" y="68"/>
                  </a:lnTo>
                  <a:lnTo>
                    <a:pt x="163" y="85"/>
                  </a:lnTo>
                  <a:lnTo>
                    <a:pt x="159" y="99"/>
                  </a:lnTo>
                  <a:lnTo>
                    <a:pt x="155" y="114"/>
                  </a:lnTo>
                  <a:lnTo>
                    <a:pt x="147" y="126"/>
                  </a:lnTo>
                  <a:lnTo>
                    <a:pt x="140" y="140"/>
                  </a:lnTo>
                  <a:lnTo>
                    <a:pt x="126" y="147"/>
                  </a:lnTo>
                  <a:lnTo>
                    <a:pt x="114" y="155"/>
                  </a:lnTo>
                  <a:lnTo>
                    <a:pt x="99" y="159"/>
                  </a:lnTo>
                  <a:lnTo>
                    <a:pt x="83" y="163"/>
                  </a:lnTo>
                  <a:lnTo>
                    <a:pt x="66" y="159"/>
                  </a:lnTo>
                  <a:lnTo>
                    <a:pt x="50" y="155"/>
                  </a:lnTo>
                  <a:lnTo>
                    <a:pt x="35" y="147"/>
                  </a:lnTo>
                  <a:lnTo>
                    <a:pt x="23" y="140"/>
                  </a:lnTo>
                  <a:lnTo>
                    <a:pt x="12" y="126"/>
                  </a:lnTo>
                  <a:lnTo>
                    <a:pt x="6" y="114"/>
                  </a:lnTo>
                  <a:lnTo>
                    <a:pt x="0" y="99"/>
                  </a:lnTo>
                  <a:lnTo>
                    <a:pt x="0" y="85"/>
                  </a:lnTo>
                  <a:lnTo>
                    <a:pt x="0" y="68"/>
                  </a:lnTo>
                  <a:lnTo>
                    <a:pt x="6" y="52"/>
                  </a:lnTo>
                  <a:lnTo>
                    <a:pt x="12" y="37"/>
                  </a:lnTo>
                  <a:lnTo>
                    <a:pt x="23" y="25"/>
                  </a:lnTo>
                  <a:lnTo>
                    <a:pt x="35" y="14"/>
                  </a:lnTo>
                  <a:lnTo>
                    <a:pt x="50" y="6"/>
                  </a:lnTo>
                  <a:lnTo>
                    <a:pt x="66" y="0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1F00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72"/>
          <p:cNvGrpSpPr>
            <a:grpSpLocks/>
          </p:cNvGrpSpPr>
          <p:nvPr/>
        </p:nvGrpSpPr>
        <p:grpSpPr bwMode="auto">
          <a:xfrm>
            <a:off x="4495800" y="3124200"/>
            <a:ext cx="863600" cy="998538"/>
            <a:chOff x="3343" y="2826"/>
            <a:chExt cx="897" cy="971"/>
          </a:xfrm>
        </p:grpSpPr>
        <p:sp>
          <p:nvSpPr>
            <p:cNvPr id="10254" name="Freeform 199"/>
            <p:cNvSpPr>
              <a:spLocks/>
            </p:cNvSpPr>
            <p:nvPr/>
          </p:nvSpPr>
          <p:spPr bwMode="auto">
            <a:xfrm>
              <a:off x="4137" y="3540"/>
              <a:ext cx="28" cy="80"/>
            </a:xfrm>
            <a:custGeom>
              <a:avLst/>
              <a:gdLst>
                <a:gd name="T0" fmla="*/ 0 w 56"/>
                <a:gd name="T1" fmla="*/ 0 h 159"/>
                <a:gd name="T2" fmla="*/ 56 w 56"/>
                <a:gd name="T3" fmla="*/ 0 h 159"/>
                <a:gd name="T4" fmla="*/ 43 w 56"/>
                <a:gd name="T5" fmla="*/ 40 h 159"/>
                <a:gd name="T6" fmla="*/ 40 w 56"/>
                <a:gd name="T7" fmla="*/ 85 h 159"/>
                <a:gd name="T8" fmla="*/ 35 w 56"/>
                <a:gd name="T9" fmla="*/ 127 h 159"/>
                <a:gd name="T10" fmla="*/ 23 w 56"/>
                <a:gd name="T11" fmla="*/ 159 h 159"/>
                <a:gd name="T12" fmla="*/ 16 w 56"/>
                <a:gd name="T13" fmla="*/ 150 h 159"/>
                <a:gd name="T14" fmla="*/ 10 w 56"/>
                <a:gd name="T15" fmla="*/ 138 h 159"/>
                <a:gd name="T16" fmla="*/ 4 w 56"/>
                <a:gd name="T17" fmla="*/ 125 h 159"/>
                <a:gd name="T18" fmla="*/ 0 w 56"/>
                <a:gd name="T19" fmla="*/ 113 h 159"/>
                <a:gd name="T20" fmla="*/ 0 w 56"/>
                <a:gd name="T21" fmla="*/ 0 h 159"/>
                <a:gd name="T22" fmla="*/ 0 w 56"/>
                <a:gd name="T23" fmla="*/ 0 h 1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6"/>
                <a:gd name="T37" fmla="*/ 0 h 159"/>
                <a:gd name="T38" fmla="*/ 56 w 56"/>
                <a:gd name="T39" fmla="*/ 159 h 1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6" h="159">
                  <a:moveTo>
                    <a:pt x="0" y="0"/>
                  </a:moveTo>
                  <a:lnTo>
                    <a:pt x="56" y="0"/>
                  </a:lnTo>
                  <a:lnTo>
                    <a:pt x="43" y="40"/>
                  </a:lnTo>
                  <a:lnTo>
                    <a:pt x="40" y="85"/>
                  </a:lnTo>
                  <a:lnTo>
                    <a:pt x="35" y="127"/>
                  </a:lnTo>
                  <a:lnTo>
                    <a:pt x="23" y="159"/>
                  </a:lnTo>
                  <a:lnTo>
                    <a:pt x="16" y="150"/>
                  </a:lnTo>
                  <a:lnTo>
                    <a:pt x="10" y="138"/>
                  </a:lnTo>
                  <a:lnTo>
                    <a:pt x="4" y="125"/>
                  </a:lnTo>
                  <a:lnTo>
                    <a:pt x="0" y="1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Freeform 200"/>
            <p:cNvSpPr>
              <a:spLocks/>
            </p:cNvSpPr>
            <p:nvPr/>
          </p:nvSpPr>
          <p:spPr bwMode="auto">
            <a:xfrm>
              <a:off x="4173" y="3540"/>
              <a:ext cx="45" cy="22"/>
            </a:xfrm>
            <a:custGeom>
              <a:avLst/>
              <a:gdLst>
                <a:gd name="T0" fmla="*/ 0 w 90"/>
                <a:gd name="T1" fmla="*/ 0 h 44"/>
                <a:gd name="T2" fmla="*/ 90 w 90"/>
                <a:gd name="T3" fmla="*/ 0 h 44"/>
                <a:gd name="T4" fmla="*/ 90 w 90"/>
                <a:gd name="T5" fmla="*/ 6 h 44"/>
                <a:gd name="T6" fmla="*/ 89 w 90"/>
                <a:gd name="T7" fmla="*/ 11 h 44"/>
                <a:gd name="T8" fmla="*/ 87 w 90"/>
                <a:gd name="T9" fmla="*/ 17 h 44"/>
                <a:gd name="T10" fmla="*/ 85 w 90"/>
                <a:gd name="T11" fmla="*/ 24 h 44"/>
                <a:gd name="T12" fmla="*/ 85 w 90"/>
                <a:gd name="T13" fmla="*/ 24 h 44"/>
                <a:gd name="T14" fmla="*/ 85 w 90"/>
                <a:gd name="T15" fmla="*/ 24 h 44"/>
                <a:gd name="T16" fmla="*/ 85 w 90"/>
                <a:gd name="T17" fmla="*/ 24 h 44"/>
                <a:gd name="T18" fmla="*/ 86 w 90"/>
                <a:gd name="T19" fmla="*/ 24 h 44"/>
                <a:gd name="T20" fmla="*/ 85 w 90"/>
                <a:gd name="T21" fmla="*/ 24 h 44"/>
                <a:gd name="T22" fmla="*/ 85 w 90"/>
                <a:gd name="T23" fmla="*/ 24 h 44"/>
                <a:gd name="T24" fmla="*/ 85 w 90"/>
                <a:gd name="T25" fmla="*/ 25 h 44"/>
                <a:gd name="T26" fmla="*/ 85 w 90"/>
                <a:gd name="T27" fmla="*/ 25 h 44"/>
                <a:gd name="T28" fmla="*/ 85 w 90"/>
                <a:gd name="T29" fmla="*/ 25 h 44"/>
                <a:gd name="T30" fmla="*/ 85 w 90"/>
                <a:gd name="T31" fmla="*/ 25 h 44"/>
                <a:gd name="T32" fmla="*/ 85 w 90"/>
                <a:gd name="T33" fmla="*/ 25 h 44"/>
                <a:gd name="T34" fmla="*/ 85 w 90"/>
                <a:gd name="T35" fmla="*/ 26 h 44"/>
                <a:gd name="T36" fmla="*/ 84 w 90"/>
                <a:gd name="T37" fmla="*/ 26 h 44"/>
                <a:gd name="T38" fmla="*/ 84 w 90"/>
                <a:gd name="T39" fmla="*/ 26 h 44"/>
                <a:gd name="T40" fmla="*/ 84 w 90"/>
                <a:gd name="T41" fmla="*/ 26 h 44"/>
                <a:gd name="T42" fmla="*/ 84 w 90"/>
                <a:gd name="T43" fmla="*/ 26 h 44"/>
                <a:gd name="T44" fmla="*/ 71 w 90"/>
                <a:gd name="T45" fmla="*/ 39 h 44"/>
                <a:gd name="T46" fmla="*/ 59 w 90"/>
                <a:gd name="T47" fmla="*/ 44 h 44"/>
                <a:gd name="T48" fmla="*/ 47 w 90"/>
                <a:gd name="T49" fmla="*/ 42 h 44"/>
                <a:gd name="T50" fmla="*/ 37 w 90"/>
                <a:gd name="T51" fmla="*/ 37 h 44"/>
                <a:gd name="T52" fmla="*/ 28 w 90"/>
                <a:gd name="T53" fmla="*/ 29 h 44"/>
                <a:gd name="T54" fmla="*/ 18 w 90"/>
                <a:gd name="T55" fmla="*/ 19 h 44"/>
                <a:gd name="T56" fmla="*/ 9 w 90"/>
                <a:gd name="T57" fmla="*/ 9 h 44"/>
                <a:gd name="T58" fmla="*/ 0 w 90"/>
                <a:gd name="T59" fmla="*/ 0 h 4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0"/>
                <a:gd name="T91" fmla="*/ 0 h 44"/>
                <a:gd name="T92" fmla="*/ 90 w 90"/>
                <a:gd name="T93" fmla="*/ 44 h 4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0" h="44">
                  <a:moveTo>
                    <a:pt x="0" y="0"/>
                  </a:moveTo>
                  <a:lnTo>
                    <a:pt x="90" y="0"/>
                  </a:lnTo>
                  <a:lnTo>
                    <a:pt x="90" y="6"/>
                  </a:lnTo>
                  <a:lnTo>
                    <a:pt x="89" y="11"/>
                  </a:lnTo>
                  <a:lnTo>
                    <a:pt x="87" y="17"/>
                  </a:lnTo>
                  <a:lnTo>
                    <a:pt x="85" y="24"/>
                  </a:lnTo>
                  <a:lnTo>
                    <a:pt x="86" y="24"/>
                  </a:lnTo>
                  <a:lnTo>
                    <a:pt x="85" y="24"/>
                  </a:lnTo>
                  <a:lnTo>
                    <a:pt x="85" y="25"/>
                  </a:lnTo>
                  <a:lnTo>
                    <a:pt x="85" y="26"/>
                  </a:lnTo>
                  <a:lnTo>
                    <a:pt x="84" y="26"/>
                  </a:lnTo>
                  <a:lnTo>
                    <a:pt x="71" y="39"/>
                  </a:lnTo>
                  <a:lnTo>
                    <a:pt x="59" y="44"/>
                  </a:lnTo>
                  <a:lnTo>
                    <a:pt x="47" y="42"/>
                  </a:lnTo>
                  <a:lnTo>
                    <a:pt x="37" y="37"/>
                  </a:lnTo>
                  <a:lnTo>
                    <a:pt x="28" y="29"/>
                  </a:lnTo>
                  <a:lnTo>
                    <a:pt x="18" y="19"/>
                  </a:lnTo>
                  <a:lnTo>
                    <a:pt x="9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Freeform 201"/>
            <p:cNvSpPr>
              <a:spLocks/>
            </p:cNvSpPr>
            <p:nvPr/>
          </p:nvSpPr>
          <p:spPr bwMode="auto">
            <a:xfrm>
              <a:off x="4137" y="3460"/>
              <a:ext cx="103" cy="80"/>
            </a:xfrm>
            <a:custGeom>
              <a:avLst/>
              <a:gdLst>
                <a:gd name="T0" fmla="*/ 71 w 206"/>
                <a:gd name="T1" fmla="*/ 160 h 160"/>
                <a:gd name="T2" fmla="*/ 66 w 206"/>
                <a:gd name="T3" fmla="*/ 156 h 160"/>
                <a:gd name="T4" fmla="*/ 61 w 206"/>
                <a:gd name="T5" fmla="*/ 153 h 160"/>
                <a:gd name="T6" fmla="*/ 58 w 206"/>
                <a:gd name="T7" fmla="*/ 156 h 160"/>
                <a:gd name="T8" fmla="*/ 56 w 206"/>
                <a:gd name="T9" fmla="*/ 160 h 160"/>
                <a:gd name="T10" fmla="*/ 0 w 206"/>
                <a:gd name="T11" fmla="*/ 45 h 160"/>
                <a:gd name="T12" fmla="*/ 17 w 206"/>
                <a:gd name="T13" fmla="*/ 40 h 160"/>
                <a:gd name="T14" fmla="*/ 35 w 206"/>
                <a:gd name="T15" fmla="*/ 35 h 160"/>
                <a:gd name="T16" fmla="*/ 51 w 206"/>
                <a:gd name="T17" fmla="*/ 31 h 160"/>
                <a:gd name="T18" fmla="*/ 61 w 206"/>
                <a:gd name="T19" fmla="*/ 25 h 160"/>
                <a:gd name="T20" fmla="*/ 63 w 206"/>
                <a:gd name="T21" fmla="*/ 26 h 160"/>
                <a:gd name="T22" fmla="*/ 65 w 206"/>
                <a:gd name="T23" fmla="*/ 27 h 160"/>
                <a:gd name="T24" fmla="*/ 66 w 206"/>
                <a:gd name="T25" fmla="*/ 25 h 160"/>
                <a:gd name="T26" fmla="*/ 67 w 206"/>
                <a:gd name="T27" fmla="*/ 24 h 160"/>
                <a:gd name="T28" fmla="*/ 82 w 206"/>
                <a:gd name="T29" fmla="*/ 24 h 160"/>
                <a:gd name="T30" fmla="*/ 102 w 206"/>
                <a:gd name="T31" fmla="*/ 18 h 160"/>
                <a:gd name="T32" fmla="*/ 123 w 206"/>
                <a:gd name="T33" fmla="*/ 12 h 160"/>
                <a:gd name="T34" fmla="*/ 139 w 206"/>
                <a:gd name="T35" fmla="*/ 11 h 160"/>
                <a:gd name="T36" fmla="*/ 140 w 206"/>
                <a:gd name="T37" fmla="*/ 9 h 160"/>
                <a:gd name="T38" fmla="*/ 141 w 206"/>
                <a:gd name="T39" fmla="*/ 8 h 160"/>
                <a:gd name="T40" fmla="*/ 158 w 206"/>
                <a:gd name="T41" fmla="*/ 4 h 160"/>
                <a:gd name="T42" fmla="*/ 176 w 206"/>
                <a:gd name="T43" fmla="*/ 1 h 160"/>
                <a:gd name="T44" fmla="*/ 192 w 206"/>
                <a:gd name="T45" fmla="*/ 0 h 160"/>
                <a:gd name="T46" fmla="*/ 206 w 206"/>
                <a:gd name="T47" fmla="*/ 2 h 160"/>
                <a:gd name="T48" fmla="*/ 183 w 206"/>
                <a:gd name="T49" fmla="*/ 31 h 160"/>
                <a:gd name="T50" fmla="*/ 147 w 206"/>
                <a:gd name="T51" fmla="*/ 56 h 160"/>
                <a:gd name="T52" fmla="*/ 108 w 206"/>
                <a:gd name="T53" fmla="*/ 84 h 160"/>
                <a:gd name="T54" fmla="*/ 80 w 206"/>
                <a:gd name="T55" fmla="*/ 117 h 160"/>
                <a:gd name="T56" fmla="*/ 101 w 206"/>
                <a:gd name="T57" fmla="*/ 125 h 160"/>
                <a:gd name="T58" fmla="*/ 127 w 206"/>
                <a:gd name="T59" fmla="*/ 131 h 160"/>
                <a:gd name="T60" fmla="*/ 150 w 206"/>
                <a:gd name="T61" fmla="*/ 141 h 160"/>
                <a:gd name="T62" fmla="*/ 161 w 206"/>
                <a:gd name="T63" fmla="*/ 160 h 1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6"/>
                <a:gd name="T97" fmla="*/ 0 h 160"/>
                <a:gd name="T98" fmla="*/ 206 w 206"/>
                <a:gd name="T99" fmla="*/ 160 h 1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6" h="160">
                  <a:moveTo>
                    <a:pt x="161" y="160"/>
                  </a:moveTo>
                  <a:lnTo>
                    <a:pt x="71" y="160"/>
                  </a:lnTo>
                  <a:lnTo>
                    <a:pt x="69" y="158"/>
                  </a:lnTo>
                  <a:lnTo>
                    <a:pt x="66" y="156"/>
                  </a:lnTo>
                  <a:lnTo>
                    <a:pt x="63" y="154"/>
                  </a:lnTo>
                  <a:lnTo>
                    <a:pt x="61" y="153"/>
                  </a:lnTo>
                  <a:lnTo>
                    <a:pt x="59" y="154"/>
                  </a:lnTo>
                  <a:lnTo>
                    <a:pt x="58" y="156"/>
                  </a:lnTo>
                  <a:lnTo>
                    <a:pt x="57" y="158"/>
                  </a:lnTo>
                  <a:lnTo>
                    <a:pt x="56" y="160"/>
                  </a:lnTo>
                  <a:lnTo>
                    <a:pt x="0" y="160"/>
                  </a:lnTo>
                  <a:lnTo>
                    <a:pt x="0" y="45"/>
                  </a:lnTo>
                  <a:lnTo>
                    <a:pt x="8" y="42"/>
                  </a:lnTo>
                  <a:lnTo>
                    <a:pt x="17" y="40"/>
                  </a:lnTo>
                  <a:lnTo>
                    <a:pt x="26" y="38"/>
                  </a:lnTo>
                  <a:lnTo>
                    <a:pt x="35" y="35"/>
                  </a:lnTo>
                  <a:lnTo>
                    <a:pt x="43" y="33"/>
                  </a:lnTo>
                  <a:lnTo>
                    <a:pt x="51" y="31"/>
                  </a:lnTo>
                  <a:lnTo>
                    <a:pt x="57" y="27"/>
                  </a:lnTo>
                  <a:lnTo>
                    <a:pt x="61" y="25"/>
                  </a:lnTo>
                  <a:lnTo>
                    <a:pt x="62" y="26"/>
                  </a:lnTo>
                  <a:lnTo>
                    <a:pt x="63" y="26"/>
                  </a:lnTo>
                  <a:lnTo>
                    <a:pt x="64" y="27"/>
                  </a:lnTo>
                  <a:lnTo>
                    <a:pt x="65" y="27"/>
                  </a:lnTo>
                  <a:lnTo>
                    <a:pt x="66" y="26"/>
                  </a:lnTo>
                  <a:lnTo>
                    <a:pt x="66" y="25"/>
                  </a:lnTo>
                  <a:lnTo>
                    <a:pt x="67" y="24"/>
                  </a:lnTo>
                  <a:lnTo>
                    <a:pt x="73" y="25"/>
                  </a:lnTo>
                  <a:lnTo>
                    <a:pt x="82" y="24"/>
                  </a:lnTo>
                  <a:lnTo>
                    <a:pt x="92" y="22"/>
                  </a:lnTo>
                  <a:lnTo>
                    <a:pt x="102" y="18"/>
                  </a:lnTo>
                  <a:lnTo>
                    <a:pt x="114" y="15"/>
                  </a:lnTo>
                  <a:lnTo>
                    <a:pt x="123" y="12"/>
                  </a:lnTo>
                  <a:lnTo>
                    <a:pt x="132" y="11"/>
                  </a:lnTo>
                  <a:lnTo>
                    <a:pt x="139" y="11"/>
                  </a:lnTo>
                  <a:lnTo>
                    <a:pt x="140" y="10"/>
                  </a:lnTo>
                  <a:lnTo>
                    <a:pt x="140" y="9"/>
                  </a:lnTo>
                  <a:lnTo>
                    <a:pt x="141" y="8"/>
                  </a:lnTo>
                  <a:lnTo>
                    <a:pt x="150" y="7"/>
                  </a:lnTo>
                  <a:lnTo>
                    <a:pt x="158" y="4"/>
                  </a:lnTo>
                  <a:lnTo>
                    <a:pt x="168" y="3"/>
                  </a:lnTo>
                  <a:lnTo>
                    <a:pt x="176" y="1"/>
                  </a:lnTo>
                  <a:lnTo>
                    <a:pt x="184" y="1"/>
                  </a:lnTo>
                  <a:lnTo>
                    <a:pt x="192" y="0"/>
                  </a:lnTo>
                  <a:lnTo>
                    <a:pt x="199" y="1"/>
                  </a:lnTo>
                  <a:lnTo>
                    <a:pt x="206" y="2"/>
                  </a:lnTo>
                  <a:lnTo>
                    <a:pt x="196" y="17"/>
                  </a:lnTo>
                  <a:lnTo>
                    <a:pt x="183" y="31"/>
                  </a:lnTo>
                  <a:lnTo>
                    <a:pt x="165" y="43"/>
                  </a:lnTo>
                  <a:lnTo>
                    <a:pt x="147" y="56"/>
                  </a:lnTo>
                  <a:lnTo>
                    <a:pt x="126" y="70"/>
                  </a:lnTo>
                  <a:lnTo>
                    <a:pt x="108" y="84"/>
                  </a:lnTo>
                  <a:lnTo>
                    <a:pt x="92" y="100"/>
                  </a:lnTo>
                  <a:lnTo>
                    <a:pt x="80" y="117"/>
                  </a:lnTo>
                  <a:lnTo>
                    <a:pt x="89" y="122"/>
                  </a:lnTo>
                  <a:lnTo>
                    <a:pt x="101" y="125"/>
                  </a:lnTo>
                  <a:lnTo>
                    <a:pt x="114" y="129"/>
                  </a:lnTo>
                  <a:lnTo>
                    <a:pt x="127" y="131"/>
                  </a:lnTo>
                  <a:lnTo>
                    <a:pt x="139" y="136"/>
                  </a:lnTo>
                  <a:lnTo>
                    <a:pt x="150" y="141"/>
                  </a:lnTo>
                  <a:lnTo>
                    <a:pt x="157" y="148"/>
                  </a:lnTo>
                  <a:lnTo>
                    <a:pt x="161" y="16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202"/>
            <p:cNvSpPr>
              <a:spLocks/>
            </p:cNvSpPr>
            <p:nvPr/>
          </p:nvSpPr>
          <p:spPr bwMode="auto">
            <a:xfrm>
              <a:off x="4137" y="3081"/>
              <a:ext cx="100" cy="79"/>
            </a:xfrm>
            <a:custGeom>
              <a:avLst/>
              <a:gdLst>
                <a:gd name="T0" fmla="*/ 50 w 199"/>
                <a:gd name="T1" fmla="*/ 0 h 157"/>
                <a:gd name="T2" fmla="*/ 51 w 199"/>
                <a:gd name="T3" fmla="*/ 1 h 157"/>
                <a:gd name="T4" fmla="*/ 52 w 199"/>
                <a:gd name="T5" fmla="*/ 4 h 157"/>
                <a:gd name="T6" fmla="*/ 56 w 199"/>
                <a:gd name="T7" fmla="*/ 1 h 157"/>
                <a:gd name="T8" fmla="*/ 59 w 199"/>
                <a:gd name="T9" fmla="*/ 0 h 157"/>
                <a:gd name="T10" fmla="*/ 148 w 199"/>
                <a:gd name="T11" fmla="*/ 11 h 157"/>
                <a:gd name="T12" fmla="*/ 130 w 199"/>
                <a:gd name="T13" fmla="*/ 22 h 157"/>
                <a:gd name="T14" fmla="*/ 104 w 199"/>
                <a:gd name="T15" fmla="*/ 28 h 157"/>
                <a:gd name="T16" fmla="*/ 81 w 199"/>
                <a:gd name="T17" fmla="*/ 35 h 157"/>
                <a:gd name="T18" fmla="*/ 85 w 199"/>
                <a:gd name="T19" fmla="*/ 57 h 157"/>
                <a:gd name="T20" fmla="*/ 119 w 199"/>
                <a:gd name="T21" fmla="*/ 87 h 157"/>
                <a:gd name="T22" fmla="*/ 157 w 199"/>
                <a:gd name="T23" fmla="*/ 113 h 157"/>
                <a:gd name="T24" fmla="*/ 190 w 199"/>
                <a:gd name="T25" fmla="*/ 140 h 157"/>
                <a:gd name="T26" fmla="*/ 192 w 199"/>
                <a:gd name="T27" fmla="*/ 156 h 157"/>
                <a:gd name="T28" fmla="*/ 176 w 199"/>
                <a:gd name="T29" fmla="*/ 156 h 157"/>
                <a:gd name="T30" fmla="*/ 160 w 199"/>
                <a:gd name="T31" fmla="*/ 154 h 157"/>
                <a:gd name="T32" fmla="*/ 142 w 199"/>
                <a:gd name="T33" fmla="*/ 151 h 157"/>
                <a:gd name="T34" fmla="*/ 133 w 199"/>
                <a:gd name="T35" fmla="*/ 149 h 157"/>
                <a:gd name="T36" fmla="*/ 132 w 199"/>
                <a:gd name="T37" fmla="*/ 147 h 157"/>
                <a:gd name="T38" fmla="*/ 124 w 199"/>
                <a:gd name="T39" fmla="*/ 146 h 157"/>
                <a:gd name="T40" fmla="*/ 105 w 199"/>
                <a:gd name="T41" fmla="*/ 142 h 157"/>
                <a:gd name="T42" fmla="*/ 84 w 199"/>
                <a:gd name="T43" fmla="*/ 135 h 157"/>
                <a:gd name="T44" fmla="*/ 65 w 199"/>
                <a:gd name="T45" fmla="*/ 133 h 157"/>
                <a:gd name="T46" fmla="*/ 58 w 199"/>
                <a:gd name="T47" fmla="*/ 133 h 157"/>
                <a:gd name="T48" fmla="*/ 58 w 199"/>
                <a:gd name="T49" fmla="*/ 131 h 157"/>
                <a:gd name="T50" fmla="*/ 56 w 199"/>
                <a:gd name="T51" fmla="*/ 129 h 157"/>
                <a:gd name="T52" fmla="*/ 54 w 199"/>
                <a:gd name="T53" fmla="*/ 131 h 157"/>
                <a:gd name="T54" fmla="*/ 49 w 199"/>
                <a:gd name="T55" fmla="*/ 129 h 157"/>
                <a:gd name="T56" fmla="*/ 39 w 199"/>
                <a:gd name="T57" fmla="*/ 125 h 157"/>
                <a:gd name="T58" fmla="*/ 24 w 199"/>
                <a:gd name="T59" fmla="*/ 120 h 157"/>
                <a:gd name="T60" fmla="*/ 8 w 199"/>
                <a:gd name="T61" fmla="*/ 117 h 157"/>
                <a:gd name="T62" fmla="*/ 0 w 199"/>
                <a:gd name="T63" fmla="*/ 0 h 1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99"/>
                <a:gd name="T97" fmla="*/ 0 h 157"/>
                <a:gd name="T98" fmla="*/ 199 w 199"/>
                <a:gd name="T99" fmla="*/ 157 h 15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99" h="157">
                  <a:moveTo>
                    <a:pt x="0" y="0"/>
                  </a:moveTo>
                  <a:lnTo>
                    <a:pt x="50" y="0"/>
                  </a:lnTo>
                  <a:lnTo>
                    <a:pt x="51" y="1"/>
                  </a:lnTo>
                  <a:lnTo>
                    <a:pt x="51" y="3"/>
                  </a:lnTo>
                  <a:lnTo>
                    <a:pt x="52" y="4"/>
                  </a:lnTo>
                  <a:lnTo>
                    <a:pt x="55" y="3"/>
                  </a:lnTo>
                  <a:lnTo>
                    <a:pt x="56" y="1"/>
                  </a:lnTo>
                  <a:lnTo>
                    <a:pt x="58" y="1"/>
                  </a:lnTo>
                  <a:lnTo>
                    <a:pt x="59" y="0"/>
                  </a:lnTo>
                  <a:lnTo>
                    <a:pt x="153" y="0"/>
                  </a:lnTo>
                  <a:lnTo>
                    <a:pt x="148" y="11"/>
                  </a:lnTo>
                  <a:lnTo>
                    <a:pt x="140" y="18"/>
                  </a:lnTo>
                  <a:lnTo>
                    <a:pt x="130" y="22"/>
                  </a:lnTo>
                  <a:lnTo>
                    <a:pt x="117" y="26"/>
                  </a:lnTo>
                  <a:lnTo>
                    <a:pt x="104" y="28"/>
                  </a:lnTo>
                  <a:lnTo>
                    <a:pt x="93" y="31"/>
                  </a:lnTo>
                  <a:lnTo>
                    <a:pt x="81" y="35"/>
                  </a:lnTo>
                  <a:lnTo>
                    <a:pt x="73" y="40"/>
                  </a:lnTo>
                  <a:lnTo>
                    <a:pt x="85" y="57"/>
                  </a:lnTo>
                  <a:lnTo>
                    <a:pt x="101" y="73"/>
                  </a:lnTo>
                  <a:lnTo>
                    <a:pt x="119" y="87"/>
                  </a:lnTo>
                  <a:lnTo>
                    <a:pt x="139" y="101"/>
                  </a:lnTo>
                  <a:lnTo>
                    <a:pt x="157" y="113"/>
                  </a:lnTo>
                  <a:lnTo>
                    <a:pt x="176" y="126"/>
                  </a:lnTo>
                  <a:lnTo>
                    <a:pt x="190" y="140"/>
                  </a:lnTo>
                  <a:lnTo>
                    <a:pt x="199" y="155"/>
                  </a:lnTo>
                  <a:lnTo>
                    <a:pt x="192" y="156"/>
                  </a:lnTo>
                  <a:lnTo>
                    <a:pt x="184" y="157"/>
                  </a:lnTo>
                  <a:lnTo>
                    <a:pt x="176" y="156"/>
                  </a:lnTo>
                  <a:lnTo>
                    <a:pt x="168" y="156"/>
                  </a:lnTo>
                  <a:lnTo>
                    <a:pt x="160" y="154"/>
                  </a:lnTo>
                  <a:lnTo>
                    <a:pt x="150" y="152"/>
                  </a:lnTo>
                  <a:lnTo>
                    <a:pt x="142" y="151"/>
                  </a:lnTo>
                  <a:lnTo>
                    <a:pt x="133" y="150"/>
                  </a:lnTo>
                  <a:lnTo>
                    <a:pt x="133" y="149"/>
                  </a:lnTo>
                  <a:lnTo>
                    <a:pt x="132" y="148"/>
                  </a:lnTo>
                  <a:lnTo>
                    <a:pt x="132" y="147"/>
                  </a:lnTo>
                  <a:lnTo>
                    <a:pt x="131" y="146"/>
                  </a:lnTo>
                  <a:lnTo>
                    <a:pt x="124" y="146"/>
                  </a:lnTo>
                  <a:lnTo>
                    <a:pt x="115" y="144"/>
                  </a:lnTo>
                  <a:lnTo>
                    <a:pt x="105" y="142"/>
                  </a:lnTo>
                  <a:lnTo>
                    <a:pt x="94" y="139"/>
                  </a:lnTo>
                  <a:lnTo>
                    <a:pt x="84" y="135"/>
                  </a:lnTo>
                  <a:lnTo>
                    <a:pt x="74" y="133"/>
                  </a:lnTo>
                  <a:lnTo>
                    <a:pt x="65" y="133"/>
                  </a:lnTo>
                  <a:lnTo>
                    <a:pt x="59" y="134"/>
                  </a:lnTo>
                  <a:lnTo>
                    <a:pt x="58" y="133"/>
                  </a:lnTo>
                  <a:lnTo>
                    <a:pt x="58" y="132"/>
                  </a:lnTo>
                  <a:lnTo>
                    <a:pt x="58" y="131"/>
                  </a:lnTo>
                  <a:lnTo>
                    <a:pt x="57" y="129"/>
                  </a:lnTo>
                  <a:lnTo>
                    <a:pt x="56" y="129"/>
                  </a:lnTo>
                  <a:lnTo>
                    <a:pt x="55" y="131"/>
                  </a:lnTo>
                  <a:lnTo>
                    <a:pt x="54" y="131"/>
                  </a:lnTo>
                  <a:lnTo>
                    <a:pt x="52" y="132"/>
                  </a:lnTo>
                  <a:lnTo>
                    <a:pt x="49" y="129"/>
                  </a:lnTo>
                  <a:lnTo>
                    <a:pt x="44" y="127"/>
                  </a:lnTo>
                  <a:lnTo>
                    <a:pt x="39" y="125"/>
                  </a:lnTo>
                  <a:lnTo>
                    <a:pt x="32" y="122"/>
                  </a:lnTo>
                  <a:lnTo>
                    <a:pt x="24" y="120"/>
                  </a:lnTo>
                  <a:lnTo>
                    <a:pt x="16" y="119"/>
                  </a:lnTo>
                  <a:lnTo>
                    <a:pt x="8" y="117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Freeform 203"/>
            <p:cNvSpPr>
              <a:spLocks/>
            </p:cNvSpPr>
            <p:nvPr/>
          </p:nvSpPr>
          <p:spPr bwMode="auto">
            <a:xfrm>
              <a:off x="4167" y="3058"/>
              <a:ext cx="47" cy="23"/>
            </a:xfrm>
            <a:custGeom>
              <a:avLst/>
              <a:gdLst>
                <a:gd name="T0" fmla="*/ 94 w 94"/>
                <a:gd name="T1" fmla="*/ 47 h 47"/>
                <a:gd name="T2" fmla="*/ 0 w 94"/>
                <a:gd name="T3" fmla="*/ 47 h 47"/>
                <a:gd name="T4" fmla="*/ 10 w 94"/>
                <a:gd name="T5" fmla="*/ 39 h 47"/>
                <a:gd name="T6" fmla="*/ 19 w 94"/>
                <a:gd name="T7" fmla="*/ 29 h 47"/>
                <a:gd name="T8" fmla="*/ 28 w 94"/>
                <a:gd name="T9" fmla="*/ 19 h 47"/>
                <a:gd name="T10" fmla="*/ 38 w 94"/>
                <a:gd name="T11" fmla="*/ 8 h 47"/>
                <a:gd name="T12" fmla="*/ 50 w 94"/>
                <a:gd name="T13" fmla="*/ 2 h 47"/>
                <a:gd name="T14" fmla="*/ 61 w 94"/>
                <a:gd name="T15" fmla="*/ 0 h 47"/>
                <a:gd name="T16" fmla="*/ 74 w 94"/>
                <a:gd name="T17" fmla="*/ 6 h 47"/>
                <a:gd name="T18" fmla="*/ 88 w 94"/>
                <a:gd name="T19" fmla="*/ 19 h 47"/>
                <a:gd name="T20" fmla="*/ 89 w 94"/>
                <a:gd name="T21" fmla="*/ 19 h 47"/>
                <a:gd name="T22" fmla="*/ 89 w 94"/>
                <a:gd name="T23" fmla="*/ 19 h 47"/>
                <a:gd name="T24" fmla="*/ 89 w 94"/>
                <a:gd name="T25" fmla="*/ 19 h 47"/>
                <a:gd name="T26" fmla="*/ 89 w 94"/>
                <a:gd name="T27" fmla="*/ 19 h 47"/>
                <a:gd name="T28" fmla="*/ 89 w 94"/>
                <a:gd name="T29" fmla="*/ 19 h 47"/>
                <a:gd name="T30" fmla="*/ 89 w 94"/>
                <a:gd name="T31" fmla="*/ 19 h 47"/>
                <a:gd name="T32" fmla="*/ 89 w 94"/>
                <a:gd name="T33" fmla="*/ 19 h 47"/>
                <a:gd name="T34" fmla="*/ 89 w 94"/>
                <a:gd name="T35" fmla="*/ 20 h 47"/>
                <a:gd name="T36" fmla="*/ 90 w 94"/>
                <a:gd name="T37" fmla="*/ 20 h 47"/>
                <a:gd name="T38" fmla="*/ 90 w 94"/>
                <a:gd name="T39" fmla="*/ 20 h 47"/>
                <a:gd name="T40" fmla="*/ 93 w 94"/>
                <a:gd name="T41" fmla="*/ 28 h 47"/>
                <a:gd name="T42" fmla="*/ 94 w 94"/>
                <a:gd name="T43" fmla="*/ 35 h 47"/>
                <a:gd name="T44" fmla="*/ 94 w 94"/>
                <a:gd name="T45" fmla="*/ 42 h 47"/>
                <a:gd name="T46" fmla="*/ 94 w 94"/>
                <a:gd name="T47" fmla="*/ 47 h 47"/>
                <a:gd name="T48" fmla="*/ 94 w 94"/>
                <a:gd name="T49" fmla="*/ 47 h 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4"/>
                <a:gd name="T76" fmla="*/ 0 h 47"/>
                <a:gd name="T77" fmla="*/ 94 w 94"/>
                <a:gd name="T78" fmla="*/ 47 h 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4" h="47">
                  <a:moveTo>
                    <a:pt x="94" y="47"/>
                  </a:moveTo>
                  <a:lnTo>
                    <a:pt x="0" y="47"/>
                  </a:lnTo>
                  <a:lnTo>
                    <a:pt x="10" y="39"/>
                  </a:lnTo>
                  <a:lnTo>
                    <a:pt x="19" y="29"/>
                  </a:lnTo>
                  <a:lnTo>
                    <a:pt x="28" y="19"/>
                  </a:lnTo>
                  <a:lnTo>
                    <a:pt x="38" y="8"/>
                  </a:lnTo>
                  <a:lnTo>
                    <a:pt x="50" y="2"/>
                  </a:lnTo>
                  <a:lnTo>
                    <a:pt x="61" y="0"/>
                  </a:lnTo>
                  <a:lnTo>
                    <a:pt x="74" y="6"/>
                  </a:lnTo>
                  <a:lnTo>
                    <a:pt x="88" y="19"/>
                  </a:lnTo>
                  <a:lnTo>
                    <a:pt x="89" y="19"/>
                  </a:lnTo>
                  <a:lnTo>
                    <a:pt x="89" y="20"/>
                  </a:lnTo>
                  <a:lnTo>
                    <a:pt x="90" y="20"/>
                  </a:lnTo>
                  <a:lnTo>
                    <a:pt x="93" y="28"/>
                  </a:lnTo>
                  <a:lnTo>
                    <a:pt x="94" y="35"/>
                  </a:lnTo>
                  <a:lnTo>
                    <a:pt x="94" y="42"/>
                  </a:lnTo>
                  <a:lnTo>
                    <a:pt x="94" y="47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Freeform 204"/>
            <p:cNvSpPr>
              <a:spLocks/>
            </p:cNvSpPr>
            <p:nvPr/>
          </p:nvSpPr>
          <p:spPr bwMode="auto">
            <a:xfrm>
              <a:off x="4137" y="3000"/>
              <a:ext cx="26" cy="81"/>
            </a:xfrm>
            <a:custGeom>
              <a:avLst/>
              <a:gdLst>
                <a:gd name="T0" fmla="*/ 50 w 50"/>
                <a:gd name="T1" fmla="*/ 162 h 162"/>
                <a:gd name="T2" fmla="*/ 0 w 50"/>
                <a:gd name="T3" fmla="*/ 162 h 162"/>
                <a:gd name="T4" fmla="*/ 0 w 50"/>
                <a:gd name="T5" fmla="*/ 25 h 162"/>
                <a:gd name="T6" fmla="*/ 3 w 50"/>
                <a:gd name="T7" fmla="*/ 17 h 162"/>
                <a:gd name="T8" fmla="*/ 6 w 50"/>
                <a:gd name="T9" fmla="*/ 10 h 162"/>
                <a:gd name="T10" fmla="*/ 11 w 50"/>
                <a:gd name="T11" fmla="*/ 4 h 162"/>
                <a:gd name="T12" fmla="*/ 16 w 50"/>
                <a:gd name="T13" fmla="*/ 0 h 162"/>
                <a:gd name="T14" fmla="*/ 24 w 50"/>
                <a:gd name="T15" fmla="*/ 15 h 162"/>
                <a:gd name="T16" fmla="*/ 28 w 50"/>
                <a:gd name="T17" fmla="*/ 33 h 162"/>
                <a:gd name="T18" fmla="*/ 31 w 50"/>
                <a:gd name="T19" fmla="*/ 54 h 162"/>
                <a:gd name="T20" fmla="*/ 33 w 50"/>
                <a:gd name="T21" fmla="*/ 76 h 162"/>
                <a:gd name="T22" fmla="*/ 34 w 50"/>
                <a:gd name="T23" fmla="*/ 99 h 162"/>
                <a:gd name="T24" fmla="*/ 36 w 50"/>
                <a:gd name="T25" fmla="*/ 122 h 162"/>
                <a:gd name="T26" fmla="*/ 42 w 50"/>
                <a:gd name="T27" fmla="*/ 143 h 162"/>
                <a:gd name="T28" fmla="*/ 50 w 50"/>
                <a:gd name="T29" fmla="*/ 162 h 1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0"/>
                <a:gd name="T46" fmla="*/ 0 h 162"/>
                <a:gd name="T47" fmla="*/ 50 w 50"/>
                <a:gd name="T48" fmla="*/ 162 h 1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0" h="162">
                  <a:moveTo>
                    <a:pt x="50" y="162"/>
                  </a:moveTo>
                  <a:lnTo>
                    <a:pt x="0" y="162"/>
                  </a:lnTo>
                  <a:lnTo>
                    <a:pt x="0" y="25"/>
                  </a:lnTo>
                  <a:lnTo>
                    <a:pt x="3" y="17"/>
                  </a:lnTo>
                  <a:lnTo>
                    <a:pt x="6" y="10"/>
                  </a:lnTo>
                  <a:lnTo>
                    <a:pt x="11" y="4"/>
                  </a:lnTo>
                  <a:lnTo>
                    <a:pt x="16" y="0"/>
                  </a:lnTo>
                  <a:lnTo>
                    <a:pt x="24" y="15"/>
                  </a:lnTo>
                  <a:lnTo>
                    <a:pt x="28" y="33"/>
                  </a:lnTo>
                  <a:lnTo>
                    <a:pt x="31" y="54"/>
                  </a:lnTo>
                  <a:lnTo>
                    <a:pt x="33" y="76"/>
                  </a:lnTo>
                  <a:lnTo>
                    <a:pt x="34" y="99"/>
                  </a:lnTo>
                  <a:lnTo>
                    <a:pt x="36" y="122"/>
                  </a:lnTo>
                  <a:lnTo>
                    <a:pt x="42" y="143"/>
                  </a:lnTo>
                  <a:lnTo>
                    <a:pt x="50" y="162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Freeform 205"/>
            <p:cNvSpPr>
              <a:spLocks/>
            </p:cNvSpPr>
            <p:nvPr/>
          </p:nvSpPr>
          <p:spPr bwMode="auto">
            <a:xfrm>
              <a:off x="4121" y="3540"/>
              <a:ext cx="16" cy="57"/>
            </a:xfrm>
            <a:custGeom>
              <a:avLst/>
              <a:gdLst>
                <a:gd name="T0" fmla="*/ 0 w 33"/>
                <a:gd name="T1" fmla="*/ 0 h 113"/>
                <a:gd name="T2" fmla="*/ 33 w 33"/>
                <a:gd name="T3" fmla="*/ 0 h 113"/>
                <a:gd name="T4" fmla="*/ 33 w 33"/>
                <a:gd name="T5" fmla="*/ 113 h 113"/>
                <a:gd name="T6" fmla="*/ 31 w 33"/>
                <a:gd name="T7" fmla="*/ 109 h 113"/>
                <a:gd name="T8" fmla="*/ 30 w 33"/>
                <a:gd name="T9" fmla="*/ 107 h 113"/>
                <a:gd name="T10" fmla="*/ 29 w 33"/>
                <a:gd name="T11" fmla="*/ 104 h 113"/>
                <a:gd name="T12" fmla="*/ 28 w 33"/>
                <a:gd name="T13" fmla="*/ 101 h 113"/>
                <a:gd name="T14" fmla="*/ 29 w 33"/>
                <a:gd name="T15" fmla="*/ 100 h 113"/>
                <a:gd name="T16" fmla="*/ 29 w 33"/>
                <a:gd name="T17" fmla="*/ 99 h 113"/>
                <a:gd name="T18" fmla="*/ 29 w 33"/>
                <a:gd name="T19" fmla="*/ 98 h 113"/>
                <a:gd name="T20" fmla="*/ 30 w 33"/>
                <a:gd name="T21" fmla="*/ 97 h 113"/>
                <a:gd name="T22" fmla="*/ 23 w 33"/>
                <a:gd name="T23" fmla="*/ 83 h 113"/>
                <a:gd name="T24" fmla="*/ 18 w 33"/>
                <a:gd name="T25" fmla="*/ 61 h 113"/>
                <a:gd name="T26" fmla="*/ 13 w 33"/>
                <a:gd name="T27" fmla="*/ 40 h 113"/>
                <a:gd name="T28" fmla="*/ 5 w 33"/>
                <a:gd name="T29" fmla="*/ 29 h 113"/>
                <a:gd name="T30" fmla="*/ 6 w 33"/>
                <a:gd name="T31" fmla="*/ 27 h 113"/>
                <a:gd name="T32" fmla="*/ 6 w 33"/>
                <a:gd name="T33" fmla="*/ 26 h 113"/>
                <a:gd name="T34" fmla="*/ 6 w 33"/>
                <a:gd name="T35" fmla="*/ 25 h 113"/>
                <a:gd name="T36" fmla="*/ 7 w 33"/>
                <a:gd name="T37" fmla="*/ 24 h 113"/>
                <a:gd name="T38" fmla="*/ 6 w 33"/>
                <a:gd name="T39" fmla="*/ 24 h 113"/>
                <a:gd name="T40" fmla="*/ 6 w 33"/>
                <a:gd name="T41" fmla="*/ 23 h 113"/>
                <a:gd name="T42" fmla="*/ 5 w 33"/>
                <a:gd name="T43" fmla="*/ 23 h 113"/>
                <a:gd name="T44" fmla="*/ 4 w 33"/>
                <a:gd name="T45" fmla="*/ 22 h 113"/>
                <a:gd name="T46" fmla="*/ 4 w 33"/>
                <a:gd name="T47" fmla="*/ 18 h 113"/>
                <a:gd name="T48" fmla="*/ 4 w 33"/>
                <a:gd name="T49" fmla="*/ 14 h 113"/>
                <a:gd name="T50" fmla="*/ 1 w 33"/>
                <a:gd name="T51" fmla="*/ 7 h 113"/>
                <a:gd name="T52" fmla="*/ 0 w 33"/>
                <a:gd name="T53" fmla="*/ 0 h 11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3"/>
                <a:gd name="T82" fmla="*/ 0 h 113"/>
                <a:gd name="T83" fmla="*/ 33 w 33"/>
                <a:gd name="T84" fmla="*/ 113 h 11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3" h="113">
                  <a:moveTo>
                    <a:pt x="0" y="0"/>
                  </a:moveTo>
                  <a:lnTo>
                    <a:pt x="33" y="0"/>
                  </a:lnTo>
                  <a:lnTo>
                    <a:pt x="33" y="113"/>
                  </a:lnTo>
                  <a:lnTo>
                    <a:pt x="31" y="109"/>
                  </a:lnTo>
                  <a:lnTo>
                    <a:pt x="30" y="107"/>
                  </a:lnTo>
                  <a:lnTo>
                    <a:pt x="29" y="104"/>
                  </a:lnTo>
                  <a:lnTo>
                    <a:pt x="28" y="101"/>
                  </a:lnTo>
                  <a:lnTo>
                    <a:pt x="29" y="100"/>
                  </a:lnTo>
                  <a:lnTo>
                    <a:pt x="29" y="99"/>
                  </a:lnTo>
                  <a:lnTo>
                    <a:pt x="29" y="98"/>
                  </a:lnTo>
                  <a:lnTo>
                    <a:pt x="30" y="97"/>
                  </a:lnTo>
                  <a:lnTo>
                    <a:pt x="23" y="83"/>
                  </a:lnTo>
                  <a:lnTo>
                    <a:pt x="18" y="61"/>
                  </a:lnTo>
                  <a:lnTo>
                    <a:pt x="13" y="40"/>
                  </a:lnTo>
                  <a:lnTo>
                    <a:pt x="5" y="29"/>
                  </a:lnTo>
                  <a:lnTo>
                    <a:pt x="6" y="27"/>
                  </a:lnTo>
                  <a:lnTo>
                    <a:pt x="6" y="26"/>
                  </a:lnTo>
                  <a:lnTo>
                    <a:pt x="6" y="25"/>
                  </a:lnTo>
                  <a:lnTo>
                    <a:pt x="7" y="24"/>
                  </a:lnTo>
                  <a:lnTo>
                    <a:pt x="6" y="24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4" y="22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Freeform 206"/>
            <p:cNvSpPr>
              <a:spLocks/>
            </p:cNvSpPr>
            <p:nvPr/>
          </p:nvSpPr>
          <p:spPr bwMode="auto">
            <a:xfrm>
              <a:off x="4022" y="3426"/>
              <a:ext cx="115" cy="114"/>
            </a:xfrm>
            <a:custGeom>
              <a:avLst/>
              <a:gdLst>
                <a:gd name="T0" fmla="*/ 55 w 231"/>
                <a:gd name="T1" fmla="*/ 0 h 230"/>
                <a:gd name="T2" fmla="*/ 51 w 231"/>
                <a:gd name="T3" fmla="*/ 5 h 230"/>
                <a:gd name="T4" fmla="*/ 46 w 231"/>
                <a:gd name="T5" fmla="*/ 10 h 230"/>
                <a:gd name="T6" fmla="*/ 55 w 231"/>
                <a:gd name="T7" fmla="*/ 21 h 230"/>
                <a:gd name="T8" fmla="*/ 69 w 231"/>
                <a:gd name="T9" fmla="*/ 24 h 230"/>
                <a:gd name="T10" fmla="*/ 84 w 231"/>
                <a:gd name="T11" fmla="*/ 20 h 230"/>
                <a:gd name="T12" fmla="*/ 98 w 231"/>
                <a:gd name="T13" fmla="*/ 19 h 230"/>
                <a:gd name="T14" fmla="*/ 99 w 231"/>
                <a:gd name="T15" fmla="*/ 17 h 230"/>
                <a:gd name="T16" fmla="*/ 100 w 231"/>
                <a:gd name="T17" fmla="*/ 14 h 230"/>
                <a:gd name="T18" fmla="*/ 121 w 231"/>
                <a:gd name="T19" fmla="*/ 12 h 230"/>
                <a:gd name="T20" fmla="*/ 128 w 231"/>
                <a:gd name="T21" fmla="*/ 13 h 230"/>
                <a:gd name="T22" fmla="*/ 129 w 231"/>
                <a:gd name="T23" fmla="*/ 11 h 230"/>
                <a:gd name="T24" fmla="*/ 130 w 231"/>
                <a:gd name="T25" fmla="*/ 9 h 230"/>
                <a:gd name="T26" fmla="*/ 146 w 231"/>
                <a:gd name="T27" fmla="*/ 9 h 230"/>
                <a:gd name="T28" fmla="*/ 155 w 231"/>
                <a:gd name="T29" fmla="*/ 12 h 230"/>
                <a:gd name="T30" fmla="*/ 160 w 231"/>
                <a:gd name="T31" fmla="*/ 42 h 230"/>
                <a:gd name="T32" fmla="*/ 172 w 231"/>
                <a:gd name="T33" fmla="*/ 85 h 230"/>
                <a:gd name="T34" fmla="*/ 190 w 231"/>
                <a:gd name="T35" fmla="*/ 117 h 230"/>
                <a:gd name="T36" fmla="*/ 218 w 231"/>
                <a:gd name="T37" fmla="*/ 115 h 230"/>
                <a:gd name="T38" fmla="*/ 221 w 231"/>
                <a:gd name="T39" fmla="*/ 116 h 230"/>
                <a:gd name="T40" fmla="*/ 224 w 231"/>
                <a:gd name="T41" fmla="*/ 118 h 230"/>
                <a:gd name="T42" fmla="*/ 226 w 231"/>
                <a:gd name="T43" fmla="*/ 116 h 230"/>
                <a:gd name="T44" fmla="*/ 231 w 231"/>
                <a:gd name="T45" fmla="*/ 115 h 230"/>
                <a:gd name="T46" fmla="*/ 198 w 231"/>
                <a:gd name="T47" fmla="*/ 230 h 230"/>
                <a:gd name="T48" fmla="*/ 191 w 231"/>
                <a:gd name="T49" fmla="*/ 204 h 230"/>
                <a:gd name="T50" fmla="*/ 187 w 231"/>
                <a:gd name="T51" fmla="*/ 181 h 230"/>
                <a:gd name="T52" fmla="*/ 184 w 231"/>
                <a:gd name="T53" fmla="*/ 180 h 230"/>
                <a:gd name="T54" fmla="*/ 182 w 231"/>
                <a:gd name="T55" fmla="*/ 179 h 230"/>
                <a:gd name="T56" fmla="*/ 169 w 231"/>
                <a:gd name="T57" fmla="*/ 153 h 230"/>
                <a:gd name="T58" fmla="*/ 133 w 231"/>
                <a:gd name="T59" fmla="*/ 153 h 230"/>
                <a:gd name="T60" fmla="*/ 89 w 231"/>
                <a:gd name="T61" fmla="*/ 165 h 230"/>
                <a:gd name="T62" fmla="*/ 60 w 231"/>
                <a:gd name="T63" fmla="*/ 175 h 230"/>
                <a:gd name="T64" fmla="*/ 54 w 231"/>
                <a:gd name="T65" fmla="*/ 170 h 230"/>
                <a:gd name="T66" fmla="*/ 45 w 231"/>
                <a:gd name="T67" fmla="*/ 156 h 230"/>
                <a:gd name="T68" fmla="*/ 46 w 231"/>
                <a:gd name="T69" fmla="*/ 154 h 230"/>
                <a:gd name="T70" fmla="*/ 47 w 231"/>
                <a:gd name="T71" fmla="*/ 151 h 230"/>
                <a:gd name="T72" fmla="*/ 44 w 231"/>
                <a:gd name="T73" fmla="*/ 146 h 230"/>
                <a:gd name="T74" fmla="*/ 36 w 231"/>
                <a:gd name="T75" fmla="*/ 127 h 230"/>
                <a:gd name="T76" fmla="*/ 37 w 231"/>
                <a:gd name="T77" fmla="*/ 125 h 230"/>
                <a:gd name="T78" fmla="*/ 38 w 231"/>
                <a:gd name="T79" fmla="*/ 123 h 230"/>
                <a:gd name="T80" fmla="*/ 28 w 231"/>
                <a:gd name="T81" fmla="*/ 95 h 230"/>
                <a:gd name="T82" fmla="*/ 5 w 231"/>
                <a:gd name="T83" fmla="*/ 82 h 230"/>
                <a:gd name="T84" fmla="*/ 3 w 231"/>
                <a:gd name="T85" fmla="*/ 90 h 230"/>
                <a:gd name="T86" fmla="*/ 0 w 231"/>
                <a:gd name="T87" fmla="*/ 97 h 2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31"/>
                <a:gd name="T133" fmla="*/ 0 h 230"/>
                <a:gd name="T134" fmla="*/ 231 w 231"/>
                <a:gd name="T135" fmla="*/ 230 h 23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31" h="230">
                  <a:moveTo>
                    <a:pt x="0" y="0"/>
                  </a:moveTo>
                  <a:lnTo>
                    <a:pt x="55" y="0"/>
                  </a:lnTo>
                  <a:lnTo>
                    <a:pt x="53" y="3"/>
                  </a:lnTo>
                  <a:lnTo>
                    <a:pt x="51" y="5"/>
                  </a:lnTo>
                  <a:lnTo>
                    <a:pt x="49" y="7"/>
                  </a:lnTo>
                  <a:lnTo>
                    <a:pt x="46" y="10"/>
                  </a:lnTo>
                  <a:lnTo>
                    <a:pt x="50" y="18"/>
                  </a:lnTo>
                  <a:lnTo>
                    <a:pt x="55" y="21"/>
                  </a:lnTo>
                  <a:lnTo>
                    <a:pt x="61" y="24"/>
                  </a:lnTo>
                  <a:lnTo>
                    <a:pt x="69" y="24"/>
                  </a:lnTo>
                  <a:lnTo>
                    <a:pt x="76" y="22"/>
                  </a:lnTo>
                  <a:lnTo>
                    <a:pt x="84" y="20"/>
                  </a:lnTo>
                  <a:lnTo>
                    <a:pt x="91" y="19"/>
                  </a:lnTo>
                  <a:lnTo>
                    <a:pt x="98" y="19"/>
                  </a:lnTo>
                  <a:lnTo>
                    <a:pt x="99" y="18"/>
                  </a:lnTo>
                  <a:lnTo>
                    <a:pt x="99" y="17"/>
                  </a:lnTo>
                  <a:lnTo>
                    <a:pt x="100" y="15"/>
                  </a:lnTo>
                  <a:lnTo>
                    <a:pt x="100" y="14"/>
                  </a:lnTo>
                  <a:lnTo>
                    <a:pt x="114" y="12"/>
                  </a:lnTo>
                  <a:lnTo>
                    <a:pt x="121" y="12"/>
                  </a:lnTo>
                  <a:lnTo>
                    <a:pt x="125" y="12"/>
                  </a:lnTo>
                  <a:lnTo>
                    <a:pt x="128" y="13"/>
                  </a:lnTo>
                  <a:lnTo>
                    <a:pt x="129" y="12"/>
                  </a:lnTo>
                  <a:lnTo>
                    <a:pt x="129" y="11"/>
                  </a:lnTo>
                  <a:lnTo>
                    <a:pt x="130" y="10"/>
                  </a:lnTo>
                  <a:lnTo>
                    <a:pt x="130" y="9"/>
                  </a:lnTo>
                  <a:lnTo>
                    <a:pt x="141" y="9"/>
                  </a:lnTo>
                  <a:lnTo>
                    <a:pt x="146" y="9"/>
                  </a:lnTo>
                  <a:lnTo>
                    <a:pt x="150" y="10"/>
                  </a:lnTo>
                  <a:lnTo>
                    <a:pt x="155" y="12"/>
                  </a:lnTo>
                  <a:lnTo>
                    <a:pt x="157" y="24"/>
                  </a:lnTo>
                  <a:lnTo>
                    <a:pt x="160" y="42"/>
                  </a:lnTo>
                  <a:lnTo>
                    <a:pt x="165" y="63"/>
                  </a:lnTo>
                  <a:lnTo>
                    <a:pt x="172" y="85"/>
                  </a:lnTo>
                  <a:lnTo>
                    <a:pt x="180" y="104"/>
                  </a:lnTo>
                  <a:lnTo>
                    <a:pt x="190" y="117"/>
                  </a:lnTo>
                  <a:lnTo>
                    <a:pt x="203" y="121"/>
                  </a:lnTo>
                  <a:lnTo>
                    <a:pt x="218" y="115"/>
                  </a:lnTo>
                  <a:lnTo>
                    <a:pt x="219" y="116"/>
                  </a:lnTo>
                  <a:lnTo>
                    <a:pt x="221" y="116"/>
                  </a:lnTo>
                  <a:lnTo>
                    <a:pt x="222" y="117"/>
                  </a:lnTo>
                  <a:lnTo>
                    <a:pt x="224" y="118"/>
                  </a:lnTo>
                  <a:lnTo>
                    <a:pt x="225" y="117"/>
                  </a:lnTo>
                  <a:lnTo>
                    <a:pt x="226" y="116"/>
                  </a:lnTo>
                  <a:lnTo>
                    <a:pt x="228" y="116"/>
                  </a:lnTo>
                  <a:lnTo>
                    <a:pt x="231" y="115"/>
                  </a:lnTo>
                  <a:lnTo>
                    <a:pt x="231" y="230"/>
                  </a:lnTo>
                  <a:lnTo>
                    <a:pt x="198" y="230"/>
                  </a:lnTo>
                  <a:lnTo>
                    <a:pt x="195" y="217"/>
                  </a:lnTo>
                  <a:lnTo>
                    <a:pt x="191" y="204"/>
                  </a:lnTo>
                  <a:lnTo>
                    <a:pt x="188" y="192"/>
                  </a:lnTo>
                  <a:lnTo>
                    <a:pt x="187" y="181"/>
                  </a:lnTo>
                  <a:lnTo>
                    <a:pt x="186" y="180"/>
                  </a:lnTo>
                  <a:lnTo>
                    <a:pt x="184" y="180"/>
                  </a:lnTo>
                  <a:lnTo>
                    <a:pt x="183" y="179"/>
                  </a:lnTo>
                  <a:lnTo>
                    <a:pt x="182" y="179"/>
                  </a:lnTo>
                  <a:lnTo>
                    <a:pt x="180" y="162"/>
                  </a:lnTo>
                  <a:lnTo>
                    <a:pt x="169" y="153"/>
                  </a:lnTo>
                  <a:lnTo>
                    <a:pt x="153" y="150"/>
                  </a:lnTo>
                  <a:lnTo>
                    <a:pt x="133" y="153"/>
                  </a:lnTo>
                  <a:lnTo>
                    <a:pt x="111" y="158"/>
                  </a:lnTo>
                  <a:lnTo>
                    <a:pt x="89" y="165"/>
                  </a:lnTo>
                  <a:lnTo>
                    <a:pt x="72" y="171"/>
                  </a:lnTo>
                  <a:lnTo>
                    <a:pt x="60" y="175"/>
                  </a:lnTo>
                  <a:lnTo>
                    <a:pt x="57" y="172"/>
                  </a:lnTo>
                  <a:lnTo>
                    <a:pt x="54" y="170"/>
                  </a:lnTo>
                  <a:lnTo>
                    <a:pt x="51" y="165"/>
                  </a:lnTo>
                  <a:lnTo>
                    <a:pt x="45" y="156"/>
                  </a:lnTo>
                  <a:lnTo>
                    <a:pt x="46" y="155"/>
                  </a:lnTo>
                  <a:lnTo>
                    <a:pt x="46" y="154"/>
                  </a:lnTo>
                  <a:lnTo>
                    <a:pt x="47" y="153"/>
                  </a:lnTo>
                  <a:lnTo>
                    <a:pt x="47" y="151"/>
                  </a:lnTo>
                  <a:lnTo>
                    <a:pt x="45" y="149"/>
                  </a:lnTo>
                  <a:lnTo>
                    <a:pt x="44" y="146"/>
                  </a:lnTo>
                  <a:lnTo>
                    <a:pt x="41" y="139"/>
                  </a:lnTo>
                  <a:lnTo>
                    <a:pt x="36" y="127"/>
                  </a:lnTo>
                  <a:lnTo>
                    <a:pt x="36" y="126"/>
                  </a:lnTo>
                  <a:lnTo>
                    <a:pt x="37" y="125"/>
                  </a:lnTo>
                  <a:lnTo>
                    <a:pt x="37" y="124"/>
                  </a:lnTo>
                  <a:lnTo>
                    <a:pt x="38" y="123"/>
                  </a:lnTo>
                  <a:lnTo>
                    <a:pt x="32" y="110"/>
                  </a:lnTo>
                  <a:lnTo>
                    <a:pt x="28" y="95"/>
                  </a:lnTo>
                  <a:lnTo>
                    <a:pt x="20" y="83"/>
                  </a:lnTo>
                  <a:lnTo>
                    <a:pt x="5" y="82"/>
                  </a:lnTo>
                  <a:lnTo>
                    <a:pt x="4" y="87"/>
                  </a:lnTo>
                  <a:lnTo>
                    <a:pt x="3" y="90"/>
                  </a:lnTo>
                  <a:lnTo>
                    <a:pt x="1" y="94"/>
                  </a:lnTo>
                  <a:lnTo>
                    <a:pt x="0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Freeform 207"/>
            <p:cNvSpPr>
              <a:spLocks/>
            </p:cNvSpPr>
            <p:nvPr/>
          </p:nvSpPr>
          <p:spPr bwMode="auto">
            <a:xfrm>
              <a:off x="4022" y="3336"/>
              <a:ext cx="107" cy="90"/>
            </a:xfrm>
            <a:custGeom>
              <a:avLst/>
              <a:gdLst>
                <a:gd name="T0" fmla="*/ 55 w 214"/>
                <a:gd name="T1" fmla="*/ 178 h 178"/>
                <a:gd name="T2" fmla="*/ 0 w 214"/>
                <a:gd name="T3" fmla="*/ 178 h 178"/>
                <a:gd name="T4" fmla="*/ 0 w 214"/>
                <a:gd name="T5" fmla="*/ 98 h 178"/>
                <a:gd name="T6" fmla="*/ 14 w 214"/>
                <a:gd name="T7" fmla="*/ 91 h 178"/>
                <a:gd name="T8" fmla="*/ 27 w 214"/>
                <a:gd name="T9" fmla="*/ 83 h 178"/>
                <a:gd name="T10" fmla="*/ 39 w 214"/>
                <a:gd name="T11" fmla="*/ 75 h 178"/>
                <a:gd name="T12" fmla="*/ 52 w 214"/>
                <a:gd name="T13" fmla="*/ 68 h 178"/>
                <a:gd name="T14" fmla="*/ 64 w 214"/>
                <a:gd name="T15" fmla="*/ 61 h 178"/>
                <a:gd name="T16" fmla="*/ 74 w 214"/>
                <a:gd name="T17" fmla="*/ 54 h 178"/>
                <a:gd name="T18" fmla="*/ 84 w 214"/>
                <a:gd name="T19" fmla="*/ 48 h 178"/>
                <a:gd name="T20" fmla="*/ 92 w 214"/>
                <a:gd name="T21" fmla="*/ 44 h 178"/>
                <a:gd name="T22" fmla="*/ 93 w 214"/>
                <a:gd name="T23" fmla="*/ 45 h 178"/>
                <a:gd name="T24" fmla="*/ 95 w 214"/>
                <a:gd name="T25" fmla="*/ 45 h 178"/>
                <a:gd name="T26" fmla="*/ 96 w 214"/>
                <a:gd name="T27" fmla="*/ 46 h 178"/>
                <a:gd name="T28" fmla="*/ 97 w 214"/>
                <a:gd name="T29" fmla="*/ 46 h 178"/>
                <a:gd name="T30" fmla="*/ 118 w 214"/>
                <a:gd name="T31" fmla="*/ 37 h 178"/>
                <a:gd name="T32" fmla="*/ 134 w 214"/>
                <a:gd name="T33" fmla="*/ 30 h 178"/>
                <a:gd name="T34" fmla="*/ 146 w 214"/>
                <a:gd name="T35" fmla="*/ 24 h 178"/>
                <a:gd name="T36" fmla="*/ 158 w 214"/>
                <a:gd name="T37" fmla="*/ 19 h 178"/>
                <a:gd name="T38" fmla="*/ 168 w 214"/>
                <a:gd name="T39" fmla="*/ 15 h 178"/>
                <a:gd name="T40" fmla="*/ 180 w 214"/>
                <a:gd name="T41" fmla="*/ 11 h 178"/>
                <a:gd name="T42" fmla="*/ 193 w 214"/>
                <a:gd name="T43" fmla="*/ 6 h 178"/>
                <a:gd name="T44" fmla="*/ 210 w 214"/>
                <a:gd name="T45" fmla="*/ 0 h 178"/>
                <a:gd name="T46" fmla="*/ 211 w 214"/>
                <a:gd name="T47" fmla="*/ 1 h 178"/>
                <a:gd name="T48" fmla="*/ 212 w 214"/>
                <a:gd name="T49" fmla="*/ 1 h 178"/>
                <a:gd name="T50" fmla="*/ 213 w 214"/>
                <a:gd name="T51" fmla="*/ 2 h 178"/>
                <a:gd name="T52" fmla="*/ 214 w 214"/>
                <a:gd name="T53" fmla="*/ 3 h 178"/>
                <a:gd name="T54" fmla="*/ 195 w 214"/>
                <a:gd name="T55" fmla="*/ 25 h 178"/>
                <a:gd name="T56" fmla="*/ 179 w 214"/>
                <a:gd name="T57" fmla="*/ 44 h 178"/>
                <a:gd name="T58" fmla="*/ 165 w 214"/>
                <a:gd name="T59" fmla="*/ 60 h 178"/>
                <a:gd name="T60" fmla="*/ 151 w 214"/>
                <a:gd name="T61" fmla="*/ 75 h 178"/>
                <a:gd name="T62" fmla="*/ 134 w 214"/>
                <a:gd name="T63" fmla="*/ 93 h 178"/>
                <a:gd name="T64" fmla="*/ 114 w 214"/>
                <a:gd name="T65" fmla="*/ 115 h 178"/>
                <a:gd name="T66" fmla="*/ 89 w 214"/>
                <a:gd name="T67" fmla="*/ 143 h 178"/>
                <a:gd name="T68" fmla="*/ 55 w 214"/>
                <a:gd name="T69" fmla="*/ 178 h 1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78"/>
                <a:gd name="T107" fmla="*/ 214 w 214"/>
                <a:gd name="T108" fmla="*/ 178 h 1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78">
                  <a:moveTo>
                    <a:pt x="55" y="178"/>
                  </a:moveTo>
                  <a:lnTo>
                    <a:pt x="0" y="178"/>
                  </a:lnTo>
                  <a:lnTo>
                    <a:pt x="0" y="98"/>
                  </a:lnTo>
                  <a:lnTo>
                    <a:pt x="14" y="91"/>
                  </a:lnTo>
                  <a:lnTo>
                    <a:pt x="27" y="83"/>
                  </a:lnTo>
                  <a:lnTo>
                    <a:pt x="39" y="75"/>
                  </a:lnTo>
                  <a:lnTo>
                    <a:pt x="52" y="68"/>
                  </a:lnTo>
                  <a:lnTo>
                    <a:pt x="64" y="61"/>
                  </a:lnTo>
                  <a:lnTo>
                    <a:pt x="74" y="54"/>
                  </a:lnTo>
                  <a:lnTo>
                    <a:pt x="84" y="48"/>
                  </a:lnTo>
                  <a:lnTo>
                    <a:pt x="92" y="44"/>
                  </a:lnTo>
                  <a:lnTo>
                    <a:pt x="93" y="45"/>
                  </a:lnTo>
                  <a:lnTo>
                    <a:pt x="95" y="45"/>
                  </a:lnTo>
                  <a:lnTo>
                    <a:pt x="96" y="46"/>
                  </a:lnTo>
                  <a:lnTo>
                    <a:pt x="97" y="46"/>
                  </a:lnTo>
                  <a:lnTo>
                    <a:pt x="118" y="37"/>
                  </a:lnTo>
                  <a:lnTo>
                    <a:pt x="134" y="30"/>
                  </a:lnTo>
                  <a:lnTo>
                    <a:pt x="146" y="24"/>
                  </a:lnTo>
                  <a:lnTo>
                    <a:pt x="158" y="19"/>
                  </a:lnTo>
                  <a:lnTo>
                    <a:pt x="168" y="15"/>
                  </a:lnTo>
                  <a:lnTo>
                    <a:pt x="180" y="11"/>
                  </a:lnTo>
                  <a:lnTo>
                    <a:pt x="193" y="6"/>
                  </a:lnTo>
                  <a:lnTo>
                    <a:pt x="210" y="0"/>
                  </a:lnTo>
                  <a:lnTo>
                    <a:pt x="211" y="1"/>
                  </a:lnTo>
                  <a:lnTo>
                    <a:pt x="212" y="1"/>
                  </a:lnTo>
                  <a:lnTo>
                    <a:pt x="213" y="2"/>
                  </a:lnTo>
                  <a:lnTo>
                    <a:pt x="214" y="3"/>
                  </a:lnTo>
                  <a:lnTo>
                    <a:pt x="195" y="25"/>
                  </a:lnTo>
                  <a:lnTo>
                    <a:pt x="179" y="44"/>
                  </a:lnTo>
                  <a:lnTo>
                    <a:pt x="165" y="60"/>
                  </a:lnTo>
                  <a:lnTo>
                    <a:pt x="151" y="75"/>
                  </a:lnTo>
                  <a:lnTo>
                    <a:pt x="134" y="93"/>
                  </a:lnTo>
                  <a:lnTo>
                    <a:pt x="114" y="115"/>
                  </a:lnTo>
                  <a:lnTo>
                    <a:pt x="89" y="143"/>
                  </a:lnTo>
                  <a:lnTo>
                    <a:pt x="55" y="178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Freeform 208"/>
            <p:cNvSpPr>
              <a:spLocks/>
            </p:cNvSpPr>
            <p:nvPr/>
          </p:nvSpPr>
          <p:spPr bwMode="auto">
            <a:xfrm>
              <a:off x="4022" y="3196"/>
              <a:ext cx="103" cy="89"/>
            </a:xfrm>
            <a:custGeom>
              <a:avLst/>
              <a:gdLst>
                <a:gd name="T0" fmla="*/ 0 w 206"/>
                <a:gd name="T1" fmla="*/ 0 h 176"/>
                <a:gd name="T2" fmla="*/ 51 w 206"/>
                <a:gd name="T3" fmla="*/ 0 h 176"/>
                <a:gd name="T4" fmla="*/ 83 w 206"/>
                <a:gd name="T5" fmla="*/ 34 h 176"/>
                <a:gd name="T6" fmla="*/ 108 w 206"/>
                <a:gd name="T7" fmla="*/ 61 h 176"/>
                <a:gd name="T8" fmla="*/ 128 w 206"/>
                <a:gd name="T9" fmla="*/ 83 h 176"/>
                <a:gd name="T10" fmla="*/ 144 w 206"/>
                <a:gd name="T11" fmla="*/ 100 h 176"/>
                <a:gd name="T12" fmla="*/ 158 w 206"/>
                <a:gd name="T13" fmla="*/ 116 h 176"/>
                <a:gd name="T14" fmla="*/ 172 w 206"/>
                <a:gd name="T15" fmla="*/ 131 h 176"/>
                <a:gd name="T16" fmla="*/ 188 w 206"/>
                <a:gd name="T17" fmla="*/ 150 h 176"/>
                <a:gd name="T18" fmla="*/ 206 w 206"/>
                <a:gd name="T19" fmla="*/ 172 h 176"/>
                <a:gd name="T20" fmla="*/ 205 w 206"/>
                <a:gd name="T21" fmla="*/ 173 h 176"/>
                <a:gd name="T22" fmla="*/ 204 w 206"/>
                <a:gd name="T23" fmla="*/ 174 h 176"/>
                <a:gd name="T24" fmla="*/ 203 w 206"/>
                <a:gd name="T25" fmla="*/ 175 h 176"/>
                <a:gd name="T26" fmla="*/ 202 w 206"/>
                <a:gd name="T27" fmla="*/ 176 h 176"/>
                <a:gd name="T28" fmla="*/ 184 w 206"/>
                <a:gd name="T29" fmla="*/ 169 h 176"/>
                <a:gd name="T30" fmla="*/ 172 w 206"/>
                <a:gd name="T31" fmla="*/ 165 h 176"/>
                <a:gd name="T32" fmla="*/ 160 w 206"/>
                <a:gd name="T33" fmla="*/ 160 h 176"/>
                <a:gd name="T34" fmla="*/ 150 w 206"/>
                <a:gd name="T35" fmla="*/ 155 h 176"/>
                <a:gd name="T36" fmla="*/ 138 w 206"/>
                <a:gd name="T37" fmla="*/ 151 h 176"/>
                <a:gd name="T38" fmla="*/ 126 w 206"/>
                <a:gd name="T39" fmla="*/ 145 h 176"/>
                <a:gd name="T40" fmla="*/ 110 w 206"/>
                <a:gd name="T41" fmla="*/ 137 h 176"/>
                <a:gd name="T42" fmla="*/ 89 w 206"/>
                <a:gd name="T43" fmla="*/ 128 h 176"/>
                <a:gd name="T44" fmla="*/ 88 w 206"/>
                <a:gd name="T45" fmla="*/ 129 h 176"/>
                <a:gd name="T46" fmla="*/ 87 w 206"/>
                <a:gd name="T47" fmla="*/ 129 h 176"/>
                <a:gd name="T48" fmla="*/ 85 w 206"/>
                <a:gd name="T49" fmla="*/ 129 h 176"/>
                <a:gd name="T50" fmla="*/ 84 w 206"/>
                <a:gd name="T51" fmla="*/ 130 h 176"/>
                <a:gd name="T52" fmla="*/ 76 w 206"/>
                <a:gd name="T53" fmla="*/ 125 h 176"/>
                <a:gd name="T54" fmla="*/ 68 w 206"/>
                <a:gd name="T55" fmla="*/ 121 h 176"/>
                <a:gd name="T56" fmla="*/ 59 w 206"/>
                <a:gd name="T57" fmla="*/ 115 h 176"/>
                <a:gd name="T58" fmla="*/ 47 w 206"/>
                <a:gd name="T59" fmla="*/ 108 h 176"/>
                <a:gd name="T60" fmla="*/ 37 w 206"/>
                <a:gd name="T61" fmla="*/ 101 h 176"/>
                <a:gd name="T62" fmla="*/ 24 w 206"/>
                <a:gd name="T63" fmla="*/ 94 h 176"/>
                <a:gd name="T64" fmla="*/ 13 w 206"/>
                <a:gd name="T65" fmla="*/ 87 h 176"/>
                <a:gd name="T66" fmla="*/ 0 w 206"/>
                <a:gd name="T67" fmla="*/ 80 h 176"/>
                <a:gd name="T68" fmla="*/ 0 w 206"/>
                <a:gd name="T69" fmla="*/ 0 h 1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6"/>
                <a:gd name="T106" fmla="*/ 0 h 176"/>
                <a:gd name="T107" fmla="*/ 206 w 206"/>
                <a:gd name="T108" fmla="*/ 176 h 1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6" h="176">
                  <a:moveTo>
                    <a:pt x="0" y="0"/>
                  </a:moveTo>
                  <a:lnTo>
                    <a:pt x="51" y="0"/>
                  </a:lnTo>
                  <a:lnTo>
                    <a:pt x="83" y="34"/>
                  </a:lnTo>
                  <a:lnTo>
                    <a:pt x="108" y="61"/>
                  </a:lnTo>
                  <a:lnTo>
                    <a:pt x="128" y="83"/>
                  </a:lnTo>
                  <a:lnTo>
                    <a:pt x="144" y="100"/>
                  </a:lnTo>
                  <a:lnTo>
                    <a:pt x="158" y="116"/>
                  </a:lnTo>
                  <a:lnTo>
                    <a:pt x="172" y="131"/>
                  </a:lnTo>
                  <a:lnTo>
                    <a:pt x="188" y="150"/>
                  </a:lnTo>
                  <a:lnTo>
                    <a:pt x="206" y="172"/>
                  </a:lnTo>
                  <a:lnTo>
                    <a:pt x="205" y="173"/>
                  </a:lnTo>
                  <a:lnTo>
                    <a:pt x="204" y="174"/>
                  </a:lnTo>
                  <a:lnTo>
                    <a:pt x="203" y="175"/>
                  </a:lnTo>
                  <a:lnTo>
                    <a:pt x="202" y="176"/>
                  </a:lnTo>
                  <a:lnTo>
                    <a:pt x="184" y="169"/>
                  </a:lnTo>
                  <a:lnTo>
                    <a:pt x="172" y="165"/>
                  </a:lnTo>
                  <a:lnTo>
                    <a:pt x="160" y="160"/>
                  </a:lnTo>
                  <a:lnTo>
                    <a:pt x="150" y="155"/>
                  </a:lnTo>
                  <a:lnTo>
                    <a:pt x="138" y="151"/>
                  </a:lnTo>
                  <a:lnTo>
                    <a:pt x="126" y="145"/>
                  </a:lnTo>
                  <a:lnTo>
                    <a:pt x="110" y="137"/>
                  </a:lnTo>
                  <a:lnTo>
                    <a:pt x="89" y="128"/>
                  </a:lnTo>
                  <a:lnTo>
                    <a:pt x="88" y="129"/>
                  </a:lnTo>
                  <a:lnTo>
                    <a:pt x="87" y="129"/>
                  </a:lnTo>
                  <a:lnTo>
                    <a:pt x="85" y="129"/>
                  </a:lnTo>
                  <a:lnTo>
                    <a:pt x="84" y="130"/>
                  </a:lnTo>
                  <a:lnTo>
                    <a:pt x="76" y="125"/>
                  </a:lnTo>
                  <a:lnTo>
                    <a:pt x="68" y="121"/>
                  </a:lnTo>
                  <a:lnTo>
                    <a:pt x="59" y="115"/>
                  </a:lnTo>
                  <a:lnTo>
                    <a:pt x="47" y="108"/>
                  </a:lnTo>
                  <a:lnTo>
                    <a:pt x="37" y="101"/>
                  </a:lnTo>
                  <a:lnTo>
                    <a:pt x="24" y="94"/>
                  </a:lnTo>
                  <a:lnTo>
                    <a:pt x="13" y="87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Freeform 209"/>
            <p:cNvSpPr>
              <a:spLocks/>
            </p:cNvSpPr>
            <p:nvPr/>
          </p:nvSpPr>
          <p:spPr bwMode="auto">
            <a:xfrm>
              <a:off x="4022" y="3081"/>
              <a:ext cx="115" cy="115"/>
            </a:xfrm>
            <a:custGeom>
              <a:avLst/>
              <a:gdLst>
                <a:gd name="T0" fmla="*/ 231 w 231"/>
                <a:gd name="T1" fmla="*/ 0 h 231"/>
                <a:gd name="T2" fmla="*/ 226 w 231"/>
                <a:gd name="T3" fmla="*/ 113 h 231"/>
                <a:gd name="T4" fmla="*/ 219 w 231"/>
                <a:gd name="T5" fmla="*/ 111 h 231"/>
                <a:gd name="T6" fmla="*/ 214 w 231"/>
                <a:gd name="T7" fmla="*/ 110 h 231"/>
                <a:gd name="T8" fmla="*/ 212 w 231"/>
                <a:gd name="T9" fmla="*/ 111 h 231"/>
                <a:gd name="T10" fmla="*/ 195 w 231"/>
                <a:gd name="T11" fmla="*/ 105 h 231"/>
                <a:gd name="T12" fmla="*/ 172 w 231"/>
                <a:gd name="T13" fmla="*/ 122 h 231"/>
                <a:gd name="T14" fmla="*/ 157 w 231"/>
                <a:gd name="T15" fmla="*/ 164 h 231"/>
                <a:gd name="T16" fmla="*/ 149 w 231"/>
                <a:gd name="T17" fmla="*/ 203 h 231"/>
                <a:gd name="T18" fmla="*/ 143 w 231"/>
                <a:gd name="T19" fmla="*/ 217 h 231"/>
                <a:gd name="T20" fmla="*/ 133 w 231"/>
                <a:gd name="T21" fmla="*/ 219 h 231"/>
                <a:gd name="T22" fmla="*/ 122 w 231"/>
                <a:gd name="T23" fmla="*/ 218 h 231"/>
                <a:gd name="T24" fmla="*/ 121 w 231"/>
                <a:gd name="T25" fmla="*/ 216 h 231"/>
                <a:gd name="T26" fmla="*/ 117 w 231"/>
                <a:gd name="T27" fmla="*/ 216 h 231"/>
                <a:gd name="T28" fmla="*/ 106 w 231"/>
                <a:gd name="T29" fmla="*/ 215 h 231"/>
                <a:gd name="T30" fmla="*/ 92 w 231"/>
                <a:gd name="T31" fmla="*/ 211 h 231"/>
                <a:gd name="T32" fmla="*/ 91 w 231"/>
                <a:gd name="T33" fmla="*/ 209 h 231"/>
                <a:gd name="T34" fmla="*/ 83 w 231"/>
                <a:gd name="T35" fmla="*/ 208 h 231"/>
                <a:gd name="T36" fmla="*/ 68 w 231"/>
                <a:gd name="T37" fmla="*/ 205 h 231"/>
                <a:gd name="T38" fmla="*/ 53 w 231"/>
                <a:gd name="T39" fmla="*/ 203 h 231"/>
                <a:gd name="T40" fmla="*/ 42 w 231"/>
                <a:gd name="T41" fmla="*/ 209 h 231"/>
                <a:gd name="T42" fmla="*/ 42 w 231"/>
                <a:gd name="T43" fmla="*/ 220 h 231"/>
                <a:gd name="T44" fmla="*/ 47 w 231"/>
                <a:gd name="T45" fmla="*/ 227 h 231"/>
                <a:gd name="T46" fmla="*/ 0 w 231"/>
                <a:gd name="T47" fmla="*/ 231 h 231"/>
                <a:gd name="T48" fmla="*/ 13 w 231"/>
                <a:gd name="T49" fmla="*/ 142 h 231"/>
                <a:gd name="T50" fmla="*/ 26 w 231"/>
                <a:gd name="T51" fmla="*/ 117 h 231"/>
                <a:gd name="T52" fmla="*/ 29 w 231"/>
                <a:gd name="T53" fmla="*/ 103 h 231"/>
                <a:gd name="T54" fmla="*/ 29 w 231"/>
                <a:gd name="T55" fmla="*/ 102 h 231"/>
                <a:gd name="T56" fmla="*/ 32 w 231"/>
                <a:gd name="T57" fmla="*/ 88 h 231"/>
                <a:gd name="T58" fmla="*/ 38 w 231"/>
                <a:gd name="T59" fmla="*/ 78 h 231"/>
                <a:gd name="T60" fmla="*/ 39 w 231"/>
                <a:gd name="T61" fmla="*/ 74 h 231"/>
                <a:gd name="T62" fmla="*/ 38 w 231"/>
                <a:gd name="T63" fmla="*/ 72 h 231"/>
                <a:gd name="T64" fmla="*/ 43 w 231"/>
                <a:gd name="T65" fmla="*/ 61 h 231"/>
                <a:gd name="T66" fmla="*/ 49 w 231"/>
                <a:gd name="T67" fmla="*/ 54 h 231"/>
                <a:gd name="T68" fmla="*/ 65 w 231"/>
                <a:gd name="T69" fmla="*/ 56 h 231"/>
                <a:gd name="T70" fmla="*/ 103 w 231"/>
                <a:gd name="T71" fmla="*/ 68 h 231"/>
                <a:gd name="T72" fmla="*/ 145 w 231"/>
                <a:gd name="T73" fmla="*/ 76 h 231"/>
                <a:gd name="T74" fmla="*/ 172 w 231"/>
                <a:gd name="T75" fmla="*/ 66 h 231"/>
                <a:gd name="T76" fmla="*/ 175 w 231"/>
                <a:gd name="T77" fmla="*/ 48 h 231"/>
                <a:gd name="T78" fmla="*/ 178 w 231"/>
                <a:gd name="T79" fmla="*/ 46 h 231"/>
                <a:gd name="T80" fmla="*/ 180 w 231"/>
                <a:gd name="T81" fmla="*/ 36 h 231"/>
                <a:gd name="T82" fmla="*/ 187 w 231"/>
                <a:gd name="T83" fmla="*/ 12 h 2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31"/>
                <a:gd name="T127" fmla="*/ 0 h 231"/>
                <a:gd name="T128" fmla="*/ 231 w 231"/>
                <a:gd name="T129" fmla="*/ 231 h 23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31" h="231">
                  <a:moveTo>
                    <a:pt x="190" y="0"/>
                  </a:moveTo>
                  <a:lnTo>
                    <a:pt x="231" y="0"/>
                  </a:lnTo>
                  <a:lnTo>
                    <a:pt x="231" y="114"/>
                  </a:lnTo>
                  <a:lnTo>
                    <a:pt x="226" y="113"/>
                  </a:lnTo>
                  <a:lnTo>
                    <a:pt x="222" y="112"/>
                  </a:lnTo>
                  <a:lnTo>
                    <a:pt x="219" y="111"/>
                  </a:lnTo>
                  <a:lnTo>
                    <a:pt x="216" y="110"/>
                  </a:lnTo>
                  <a:lnTo>
                    <a:pt x="214" y="110"/>
                  </a:lnTo>
                  <a:lnTo>
                    <a:pt x="213" y="111"/>
                  </a:lnTo>
                  <a:lnTo>
                    <a:pt x="212" y="111"/>
                  </a:lnTo>
                  <a:lnTo>
                    <a:pt x="211" y="112"/>
                  </a:lnTo>
                  <a:lnTo>
                    <a:pt x="195" y="105"/>
                  </a:lnTo>
                  <a:lnTo>
                    <a:pt x="182" y="110"/>
                  </a:lnTo>
                  <a:lnTo>
                    <a:pt x="172" y="122"/>
                  </a:lnTo>
                  <a:lnTo>
                    <a:pt x="164" y="142"/>
                  </a:lnTo>
                  <a:lnTo>
                    <a:pt x="157" y="164"/>
                  </a:lnTo>
                  <a:lnTo>
                    <a:pt x="152" y="185"/>
                  </a:lnTo>
                  <a:lnTo>
                    <a:pt x="149" y="203"/>
                  </a:lnTo>
                  <a:lnTo>
                    <a:pt x="146" y="215"/>
                  </a:lnTo>
                  <a:lnTo>
                    <a:pt x="143" y="217"/>
                  </a:lnTo>
                  <a:lnTo>
                    <a:pt x="140" y="218"/>
                  </a:lnTo>
                  <a:lnTo>
                    <a:pt x="133" y="219"/>
                  </a:lnTo>
                  <a:lnTo>
                    <a:pt x="122" y="219"/>
                  </a:lnTo>
                  <a:lnTo>
                    <a:pt x="122" y="218"/>
                  </a:lnTo>
                  <a:lnTo>
                    <a:pt x="121" y="217"/>
                  </a:lnTo>
                  <a:lnTo>
                    <a:pt x="121" y="216"/>
                  </a:lnTo>
                  <a:lnTo>
                    <a:pt x="120" y="215"/>
                  </a:lnTo>
                  <a:lnTo>
                    <a:pt x="117" y="216"/>
                  </a:lnTo>
                  <a:lnTo>
                    <a:pt x="113" y="215"/>
                  </a:lnTo>
                  <a:lnTo>
                    <a:pt x="106" y="215"/>
                  </a:lnTo>
                  <a:lnTo>
                    <a:pt x="92" y="212"/>
                  </a:lnTo>
                  <a:lnTo>
                    <a:pt x="92" y="211"/>
                  </a:lnTo>
                  <a:lnTo>
                    <a:pt x="91" y="210"/>
                  </a:lnTo>
                  <a:lnTo>
                    <a:pt x="91" y="209"/>
                  </a:lnTo>
                  <a:lnTo>
                    <a:pt x="90" y="208"/>
                  </a:lnTo>
                  <a:lnTo>
                    <a:pt x="83" y="208"/>
                  </a:lnTo>
                  <a:lnTo>
                    <a:pt x="76" y="207"/>
                  </a:lnTo>
                  <a:lnTo>
                    <a:pt x="68" y="205"/>
                  </a:lnTo>
                  <a:lnTo>
                    <a:pt x="61" y="203"/>
                  </a:lnTo>
                  <a:lnTo>
                    <a:pt x="53" y="203"/>
                  </a:lnTo>
                  <a:lnTo>
                    <a:pt x="47" y="205"/>
                  </a:lnTo>
                  <a:lnTo>
                    <a:pt x="42" y="209"/>
                  </a:lnTo>
                  <a:lnTo>
                    <a:pt x="38" y="217"/>
                  </a:lnTo>
                  <a:lnTo>
                    <a:pt x="42" y="220"/>
                  </a:lnTo>
                  <a:lnTo>
                    <a:pt x="45" y="224"/>
                  </a:lnTo>
                  <a:lnTo>
                    <a:pt x="47" y="227"/>
                  </a:lnTo>
                  <a:lnTo>
                    <a:pt x="51" y="231"/>
                  </a:lnTo>
                  <a:lnTo>
                    <a:pt x="0" y="231"/>
                  </a:lnTo>
                  <a:lnTo>
                    <a:pt x="0" y="146"/>
                  </a:lnTo>
                  <a:lnTo>
                    <a:pt x="13" y="142"/>
                  </a:lnTo>
                  <a:lnTo>
                    <a:pt x="21" y="132"/>
                  </a:lnTo>
                  <a:lnTo>
                    <a:pt x="26" y="117"/>
                  </a:lnTo>
                  <a:lnTo>
                    <a:pt x="30" y="104"/>
                  </a:lnTo>
                  <a:lnTo>
                    <a:pt x="29" y="103"/>
                  </a:lnTo>
                  <a:lnTo>
                    <a:pt x="29" y="102"/>
                  </a:lnTo>
                  <a:lnTo>
                    <a:pt x="28" y="101"/>
                  </a:lnTo>
                  <a:lnTo>
                    <a:pt x="32" y="88"/>
                  </a:lnTo>
                  <a:lnTo>
                    <a:pt x="36" y="81"/>
                  </a:lnTo>
                  <a:lnTo>
                    <a:pt x="38" y="78"/>
                  </a:lnTo>
                  <a:lnTo>
                    <a:pt x="41" y="75"/>
                  </a:lnTo>
                  <a:lnTo>
                    <a:pt x="39" y="74"/>
                  </a:lnTo>
                  <a:lnTo>
                    <a:pt x="39" y="73"/>
                  </a:lnTo>
                  <a:lnTo>
                    <a:pt x="38" y="72"/>
                  </a:lnTo>
                  <a:lnTo>
                    <a:pt x="37" y="71"/>
                  </a:lnTo>
                  <a:lnTo>
                    <a:pt x="43" y="61"/>
                  </a:lnTo>
                  <a:lnTo>
                    <a:pt x="46" y="57"/>
                  </a:lnTo>
                  <a:lnTo>
                    <a:pt x="49" y="54"/>
                  </a:lnTo>
                  <a:lnTo>
                    <a:pt x="53" y="52"/>
                  </a:lnTo>
                  <a:lnTo>
                    <a:pt x="65" y="56"/>
                  </a:lnTo>
                  <a:lnTo>
                    <a:pt x="82" y="63"/>
                  </a:lnTo>
                  <a:lnTo>
                    <a:pt x="103" y="68"/>
                  </a:lnTo>
                  <a:lnTo>
                    <a:pt x="125" y="74"/>
                  </a:lnTo>
                  <a:lnTo>
                    <a:pt x="145" y="76"/>
                  </a:lnTo>
                  <a:lnTo>
                    <a:pt x="161" y="74"/>
                  </a:lnTo>
                  <a:lnTo>
                    <a:pt x="172" y="66"/>
                  </a:lnTo>
                  <a:lnTo>
                    <a:pt x="174" y="49"/>
                  </a:lnTo>
                  <a:lnTo>
                    <a:pt x="175" y="48"/>
                  </a:lnTo>
                  <a:lnTo>
                    <a:pt x="176" y="46"/>
                  </a:lnTo>
                  <a:lnTo>
                    <a:pt x="178" y="46"/>
                  </a:lnTo>
                  <a:lnTo>
                    <a:pt x="179" y="45"/>
                  </a:lnTo>
                  <a:lnTo>
                    <a:pt x="180" y="36"/>
                  </a:lnTo>
                  <a:lnTo>
                    <a:pt x="183" y="25"/>
                  </a:lnTo>
                  <a:lnTo>
                    <a:pt x="187" y="12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8972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Freeform 210"/>
            <p:cNvSpPr>
              <a:spLocks/>
            </p:cNvSpPr>
            <p:nvPr/>
          </p:nvSpPr>
          <p:spPr bwMode="auto">
            <a:xfrm>
              <a:off x="4117" y="3013"/>
              <a:ext cx="20" cy="68"/>
            </a:xfrm>
            <a:custGeom>
              <a:avLst/>
              <a:gdLst>
                <a:gd name="T0" fmla="*/ 41 w 41"/>
                <a:gd name="T1" fmla="*/ 0 h 137"/>
                <a:gd name="T2" fmla="*/ 41 w 41"/>
                <a:gd name="T3" fmla="*/ 137 h 137"/>
                <a:gd name="T4" fmla="*/ 0 w 41"/>
                <a:gd name="T5" fmla="*/ 137 h 137"/>
                <a:gd name="T6" fmla="*/ 1 w 41"/>
                <a:gd name="T7" fmla="*/ 129 h 137"/>
                <a:gd name="T8" fmla="*/ 4 w 41"/>
                <a:gd name="T9" fmla="*/ 122 h 137"/>
                <a:gd name="T10" fmla="*/ 4 w 41"/>
                <a:gd name="T11" fmla="*/ 117 h 137"/>
                <a:gd name="T12" fmla="*/ 4 w 41"/>
                <a:gd name="T13" fmla="*/ 112 h 137"/>
                <a:gd name="T14" fmla="*/ 5 w 41"/>
                <a:gd name="T15" fmla="*/ 111 h 137"/>
                <a:gd name="T16" fmla="*/ 6 w 41"/>
                <a:gd name="T17" fmla="*/ 111 h 137"/>
                <a:gd name="T18" fmla="*/ 7 w 41"/>
                <a:gd name="T19" fmla="*/ 111 h 137"/>
                <a:gd name="T20" fmla="*/ 8 w 41"/>
                <a:gd name="T21" fmla="*/ 110 h 137"/>
                <a:gd name="T22" fmla="*/ 7 w 41"/>
                <a:gd name="T23" fmla="*/ 109 h 137"/>
                <a:gd name="T24" fmla="*/ 7 w 41"/>
                <a:gd name="T25" fmla="*/ 107 h 137"/>
                <a:gd name="T26" fmla="*/ 6 w 41"/>
                <a:gd name="T27" fmla="*/ 106 h 137"/>
                <a:gd name="T28" fmla="*/ 5 w 41"/>
                <a:gd name="T29" fmla="*/ 105 h 137"/>
                <a:gd name="T30" fmla="*/ 13 w 41"/>
                <a:gd name="T31" fmla="*/ 94 h 137"/>
                <a:gd name="T32" fmla="*/ 17 w 41"/>
                <a:gd name="T33" fmla="*/ 73 h 137"/>
                <a:gd name="T34" fmla="*/ 23 w 41"/>
                <a:gd name="T35" fmla="*/ 52 h 137"/>
                <a:gd name="T36" fmla="*/ 30 w 41"/>
                <a:gd name="T37" fmla="*/ 37 h 137"/>
                <a:gd name="T38" fmla="*/ 30 w 41"/>
                <a:gd name="T39" fmla="*/ 36 h 137"/>
                <a:gd name="T40" fmla="*/ 29 w 41"/>
                <a:gd name="T41" fmla="*/ 35 h 137"/>
                <a:gd name="T42" fmla="*/ 29 w 41"/>
                <a:gd name="T43" fmla="*/ 35 h 137"/>
                <a:gd name="T44" fmla="*/ 28 w 41"/>
                <a:gd name="T45" fmla="*/ 34 h 137"/>
                <a:gd name="T46" fmla="*/ 31 w 41"/>
                <a:gd name="T47" fmla="*/ 26 h 137"/>
                <a:gd name="T48" fmla="*/ 35 w 41"/>
                <a:gd name="T49" fmla="*/ 16 h 137"/>
                <a:gd name="T50" fmla="*/ 37 w 41"/>
                <a:gd name="T51" fmla="*/ 8 h 137"/>
                <a:gd name="T52" fmla="*/ 41 w 41"/>
                <a:gd name="T53" fmla="*/ 0 h 13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1"/>
                <a:gd name="T82" fmla="*/ 0 h 137"/>
                <a:gd name="T83" fmla="*/ 41 w 41"/>
                <a:gd name="T84" fmla="*/ 137 h 13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1" h="137">
                  <a:moveTo>
                    <a:pt x="41" y="0"/>
                  </a:moveTo>
                  <a:lnTo>
                    <a:pt x="41" y="137"/>
                  </a:lnTo>
                  <a:lnTo>
                    <a:pt x="0" y="137"/>
                  </a:lnTo>
                  <a:lnTo>
                    <a:pt x="1" y="129"/>
                  </a:lnTo>
                  <a:lnTo>
                    <a:pt x="4" y="122"/>
                  </a:lnTo>
                  <a:lnTo>
                    <a:pt x="4" y="117"/>
                  </a:lnTo>
                  <a:lnTo>
                    <a:pt x="4" y="112"/>
                  </a:lnTo>
                  <a:lnTo>
                    <a:pt x="5" y="111"/>
                  </a:lnTo>
                  <a:lnTo>
                    <a:pt x="6" y="111"/>
                  </a:lnTo>
                  <a:lnTo>
                    <a:pt x="7" y="111"/>
                  </a:lnTo>
                  <a:lnTo>
                    <a:pt x="8" y="110"/>
                  </a:lnTo>
                  <a:lnTo>
                    <a:pt x="7" y="109"/>
                  </a:lnTo>
                  <a:lnTo>
                    <a:pt x="7" y="107"/>
                  </a:lnTo>
                  <a:lnTo>
                    <a:pt x="6" y="106"/>
                  </a:lnTo>
                  <a:lnTo>
                    <a:pt x="5" y="105"/>
                  </a:lnTo>
                  <a:lnTo>
                    <a:pt x="13" y="94"/>
                  </a:lnTo>
                  <a:lnTo>
                    <a:pt x="17" y="73"/>
                  </a:lnTo>
                  <a:lnTo>
                    <a:pt x="23" y="52"/>
                  </a:lnTo>
                  <a:lnTo>
                    <a:pt x="30" y="37"/>
                  </a:lnTo>
                  <a:lnTo>
                    <a:pt x="30" y="36"/>
                  </a:lnTo>
                  <a:lnTo>
                    <a:pt x="29" y="35"/>
                  </a:lnTo>
                  <a:lnTo>
                    <a:pt x="28" y="34"/>
                  </a:lnTo>
                  <a:lnTo>
                    <a:pt x="31" y="26"/>
                  </a:lnTo>
                  <a:lnTo>
                    <a:pt x="35" y="16"/>
                  </a:lnTo>
                  <a:lnTo>
                    <a:pt x="37" y="8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Freeform 211"/>
            <p:cNvSpPr>
              <a:spLocks/>
            </p:cNvSpPr>
            <p:nvPr/>
          </p:nvSpPr>
          <p:spPr bwMode="auto">
            <a:xfrm>
              <a:off x="3977" y="3540"/>
              <a:ext cx="24" cy="46"/>
            </a:xfrm>
            <a:custGeom>
              <a:avLst/>
              <a:gdLst>
                <a:gd name="T0" fmla="*/ 0 w 49"/>
                <a:gd name="T1" fmla="*/ 0 h 91"/>
                <a:gd name="T2" fmla="*/ 49 w 49"/>
                <a:gd name="T3" fmla="*/ 0 h 91"/>
                <a:gd name="T4" fmla="*/ 42 w 49"/>
                <a:gd name="T5" fmla="*/ 21 h 91"/>
                <a:gd name="T6" fmla="*/ 36 w 49"/>
                <a:gd name="T7" fmla="*/ 40 h 91"/>
                <a:gd name="T8" fmla="*/ 28 w 49"/>
                <a:gd name="T9" fmla="*/ 63 h 91"/>
                <a:gd name="T10" fmla="*/ 19 w 49"/>
                <a:gd name="T11" fmla="*/ 91 h 91"/>
                <a:gd name="T12" fmla="*/ 18 w 49"/>
                <a:gd name="T13" fmla="*/ 90 h 91"/>
                <a:gd name="T14" fmla="*/ 15 w 49"/>
                <a:gd name="T15" fmla="*/ 90 h 91"/>
                <a:gd name="T16" fmla="*/ 14 w 49"/>
                <a:gd name="T17" fmla="*/ 90 h 91"/>
                <a:gd name="T18" fmla="*/ 12 w 49"/>
                <a:gd name="T19" fmla="*/ 89 h 91"/>
                <a:gd name="T20" fmla="*/ 7 w 49"/>
                <a:gd name="T21" fmla="*/ 62 h 91"/>
                <a:gd name="T22" fmla="*/ 5 w 49"/>
                <a:gd name="T23" fmla="*/ 42 h 91"/>
                <a:gd name="T24" fmla="*/ 3 w 49"/>
                <a:gd name="T25" fmla="*/ 23 h 91"/>
                <a:gd name="T26" fmla="*/ 0 w 49"/>
                <a:gd name="T27" fmla="*/ 0 h 91"/>
                <a:gd name="T28" fmla="*/ 0 w 49"/>
                <a:gd name="T29" fmla="*/ 0 h 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9"/>
                <a:gd name="T46" fmla="*/ 0 h 91"/>
                <a:gd name="T47" fmla="*/ 49 w 49"/>
                <a:gd name="T48" fmla="*/ 91 h 9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9" h="91">
                  <a:moveTo>
                    <a:pt x="0" y="0"/>
                  </a:moveTo>
                  <a:lnTo>
                    <a:pt x="49" y="0"/>
                  </a:lnTo>
                  <a:lnTo>
                    <a:pt x="42" y="21"/>
                  </a:lnTo>
                  <a:lnTo>
                    <a:pt x="36" y="40"/>
                  </a:lnTo>
                  <a:lnTo>
                    <a:pt x="28" y="63"/>
                  </a:lnTo>
                  <a:lnTo>
                    <a:pt x="19" y="91"/>
                  </a:lnTo>
                  <a:lnTo>
                    <a:pt x="18" y="90"/>
                  </a:lnTo>
                  <a:lnTo>
                    <a:pt x="15" y="90"/>
                  </a:lnTo>
                  <a:lnTo>
                    <a:pt x="14" y="90"/>
                  </a:lnTo>
                  <a:lnTo>
                    <a:pt x="12" y="89"/>
                  </a:lnTo>
                  <a:lnTo>
                    <a:pt x="7" y="62"/>
                  </a:lnTo>
                  <a:lnTo>
                    <a:pt x="5" y="42"/>
                  </a:lnTo>
                  <a:lnTo>
                    <a:pt x="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Freeform 212"/>
            <p:cNvSpPr>
              <a:spLocks/>
            </p:cNvSpPr>
            <p:nvPr/>
          </p:nvSpPr>
          <p:spPr bwMode="auto">
            <a:xfrm>
              <a:off x="3907" y="3589"/>
              <a:ext cx="30" cy="26"/>
            </a:xfrm>
            <a:custGeom>
              <a:avLst/>
              <a:gdLst>
                <a:gd name="T0" fmla="*/ 0 w 60"/>
                <a:gd name="T1" fmla="*/ 41 h 53"/>
                <a:gd name="T2" fmla="*/ 0 w 60"/>
                <a:gd name="T3" fmla="*/ 0 h 53"/>
                <a:gd name="T4" fmla="*/ 8 w 60"/>
                <a:gd name="T5" fmla="*/ 5 h 53"/>
                <a:gd name="T6" fmla="*/ 14 w 60"/>
                <a:gd name="T7" fmla="*/ 10 h 53"/>
                <a:gd name="T8" fmla="*/ 21 w 60"/>
                <a:gd name="T9" fmla="*/ 16 h 53"/>
                <a:gd name="T10" fmla="*/ 26 w 60"/>
                <a:gd name="T11" fmla="*/ 20 h 53"/>
                <a:gd name="T12" fmla="*/ 33 w 60"/>
                <a:gd name="T13" fmla="*/ 25 h 53"/>
                <a:gd name="T14" fmla="*/ 41 w 60"/>
                <a:gd name="T15" fmla="*/ 31 h 53"/>
                <a:gd name="T16" fmla="*/ 49 w 60"/>
                <a:gd name="T17" fmla="*/ 38 h 53"/>
                <a:gd name="T18" fmla="*/ 60 w 60"/>
                <a:gd name="T19" fmla="*/ 46 h 53"/>
                <a:gd name="T20" fmla="*/ 60 w 60"/>
                <a:gd name="T21" fmla="*/ 47 h 53"/>
                <a:gd name="T22" fmla="*/ 60 w 60"/>
                <a:gd name="T23" fmla="*/ 49 h 53"/>
                <a:gd name="T24" fmla="*/ 59 w 60"/>
                <a:gd name="T25" fmla="*/ 50 h 53"/>
                <a:gd name="T26" fmla="*/ 59 w 60"/>
                <a:gd name="T27" fmla="*/ 53 h 53"/>
                <a:gd name="T28" fmla="*/ 49 w 60"/>
                <a:gd name="T29" fmla="*/ 51 h 53"/>
                <a:gd name="T30" fmla="*/ 41 w 60"/>
                <a:gd name="T31" fmla="*/ 49 h 53"/>
                <a:gd name="T32" fmla="*/ 33 w 60"/>
                <a:gd name="T33" fmla="*/ 48 h 53"/>
                <a:gd name="T34" fmla="*/ 26 w 60"/>
                <a:gd name="T35" fmla="*/ 47 h 53"/>
                <a:gd name="T36" fmla="*/ 18 w 60"/>
                <a:gd name="T37" fmla="*/ 45 h 53"/>
                <a:gd name="T38" fmla="*/ 13 w 60"/>
                <a:gd name="T39" fmla="*/ 43 h 53"/>
                <a:gd name="T40" fmla="*/ 6 w 60"/>
                <a:gd name="T41" fmla="*/ 42 h 53"/>
                <a:gd name="T42" fmla="*/ 0 w 60"/>
                <a:gd name="T43" fmla="*/ 41 h 5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0"/>
                <a:gd name="T67" fmla="*/ 0 h 53"/>
                <a:gd name="T68" fmla="*/ 60 w 60"/>
                <a:gd name="T69" fmla="*/ 53 h 5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0" h="53">
                  <a:moveTo>
                    <a:pt x="0" y="41"/>
                  </a:moveTo>
                  <a:lnTo>
                    <a:pt x="0" y="0"/>
                  </a:lnTo>
                  <a:lnTo>
                    <a:pt x="8" y="5"/>
                  </a:lnTo>
                  <a:lnTo>
                    <a:pt x="14" y="10"/>
                  </a:lnTo>
                  <a:lnTo>
                    <a:pt x="21" y="16"/>
                  </a:lnTo>
                  <a:lnTo>
                    <a:pt x="26" y="20"/>
                  </a:lnTo>
                  <a:lnTo>
                    <a:pt x="33" y="25"/>
                  </a:lnTo>
                  <a:lnTo>
                    <a:pt x="41" y="31"/>
                  </a:lnTo>
                  <a:lnTo>
                    <a:pt x="49" y="38"/>
                  </a:lnTo>
                  <a:lnTo>
                    <a:pt x="60" y="46"/>
                  </a:lnTo>
                  <a:lnTo>
                    <a:pt x="60" y="47"/>
                  </a:lnTo>
                  <a:lnTo>
                    <a:pt x="60" y="49"/>
                  </a:lnTo>
                  <a:lnTo>
                    <a:pt x="59" y="50"/>
                  </a:lnTo>
                  <a:lnTo>
                    <a:pt x="59" y="53"/>
                  </a:lnTo>
                  <a:lnTo>
                    <a:pt x="49" y="51"/>
                  </a:lnTo>
                  <a:lnTo>
                    <a:pt x="41" y="49"/>
                  </a:lnTo>
                  <a:lnTo>
                    <a:pt x="33" y="48"/>
                  </a:lnTo>
                  <a:lnTo>
                    <a:pt x="26" y="47"/>
                  </a:lnTo>
                  <a:lnTo>
                    <a:pt x="18" y="45"/>
                  </a:lnTo>
                  <a:lnTo>
                    <a:pt x="13" y="43"/>
                  </a:lnTo>
                  <a:lnTo>
                    <a:pt x="6" y="42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Freeform 213"/>
            <p:cNvSpPr>
              <a:spLocks/>
            </p:cNvSpPr>
            <p:nvPr/>
          </p:nvSpPr>
          <p:spPr bwMode="auto">
            <a:xfrm>
              <a:off x="3965" y="3426"/>
              <a:ext cx="57" cy="114"/>
            </a:xfrm>
            <a:custGeom>
              <a:avLst/>
              <a:gdLst>
                <a:gd name="T0" fmla="*/ 0 w 114"/>
                <a:gd name="T1" fmla="*/ 0 h 230"/>
                <a:gd name="T2" fmla="*/ 114 w 114"/>
                <a:gd name="T3" fmla="*/ 0 h 230"/>
                <a:gd name="T4" fmla="*/ 114 w 114"/>
                <a:gd name="T5" fmla="*/ 97 h 230"/>
                <a:gd name="T6" fmla="*/ 106 w 114"/>
                <a:gd name="T7" fmla="*/ 121 h 230"/>
                <a:gd name="T8" fmla="*/ 99 w 114"/>
                <a:gd name="T9" fmla="*/ 143 h 230"/>
                <a:gd name="T10" fmla="*/ 93 w 114"/>
                <a:gd name="T11" fmla="*/ 162 h 230"/>
                <a:gd name="T12" fmla="*/ 89 w 114"/>
                <a:gd name="T13" fmla="*/ 179 h 230"/>
                <a:gd name="T14" fmla="*/ 84 w 114"/>
                <a:gd name="T15" fmla="*/ 194 h 230"/>
                <a:gd name="T16" fmla="*/ 80 w 114"/>
                <a:gd name="T17" fmla="*/ 207 h 230"/>
                <a:gd name="T18" fmla="*/ 76 w 114"/>
                <a:gd name="T19" fmla="*/ 219 h 230"/>
                <a:gd name="T20" fmla="*/ 73 w 114"/>
                <a:gd name="T21" fmla="*/ 230 h 230"/>
                <a:gd name="T22" fmla="*/ 24 w 114"/>
                <a:gd name="T23" fmla="*/ 230 h 230"/>
                <a:gd name="T24" fmla="*/ 23 w 114"/>
                <a:gd name="T25" fmla="*/ 223 h 230"/>
                <a:gd name="T26" fmla="*/ 23 w 114"/>
                <a:gd name="T27" fmla="*/ 215 h 230"/>
                <a:gd name="T28" fmla="*/ 22 w 114"/>
                <a:gd name="T29" fmla="*/ 207 h 230"/>
                <a:gd name="T30" fmla="*/ 21 w 114"/>
                <a:gd name="T31" fmla="*/ 196 h 230"/>
                <a:gd name="T32" fmla="*/ 20 w 114"/>
                <a:gd name="T33" fmla="*/ 196 h 230"/>
                <a:gd name="T34" fmla="*/ 20 w 114"/>
                <a:gd name="T35" fmla="*/ 195 h 230"/>
                <a:gd name="T36" fmla="*/ 19 w 114"/>
                <a:gd name="T37" fmla="*/ 195 h 230"/>
                <a:gd name="T38" fmla="*/ 17 w 114"/>
                <a:gd name="T39" fmla="*/ 194 h 230"/>
                <a:gd name="T40" fmla="*/ 17 w 114"/>
                <a:gd name="T41" fmla="*/ 153 h 230"/>
                <a:gd name="T42" fmla="*/ 17 w 114"/>
                <a:gd name="T43" fmla="*/ 98 h 230"/>
                <a:gd name="T44" fmla="*/ 13 w 114"/>
                <a:gd name="T45" fmla="*/ 44 h 230"/>
                <a:gd name="T46" fmla="*/ 0 w 114"/>
                <a:gd name="T47" fmla="*/ 0 h 2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14"/>
                <a:gd name="T73" fmla="*/ 0 h 230"/>
                <a:gd name="T74" fmla="*/ 114 w 114"/>
                <a:gd name="T75" fmla="*/ 230 h 23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14" h="230">
                  <a:moveTo>
                    <a:pt x="0" y="0"/>
                  </a:moveTo>
                  <a:lnTo>
                    <a:pt x="114" y="0"/>
                  </a:lnTo>
                  <a:lnTo>
                    <a:pt x="114" y="97"/>
                  </a:lnTo>
                  <a:lnTo>
                    <a:pt x="106" y="121"/>
                  </a:lnTo>
                  <a:lnTo>
                    <a:pt x="99" y="143"/>
                  </a:lnTo>
                  <a:lnTo>
                    <a:pt x="93" y="162"/>
                  </a:lnTo>
                  <a:lnTo>
                    <a:pt x="89" y="179"/>
                  </a:lnTo>
                  <a:lnTo>
                    <a:pt x="84" y="194"/>
                  </a:lnTo>
                  <a:lnTo>
                    <a:pt x="80" y="207"/>
                  </a:lnTo>
                  <a:lnTo>
                    <a:pt x="76" y="219"/>
                  </a:lnTo>
                  <a:lnTo>
                    <a:pt x="73" y="230"/>
                  </a:lnTo>
                  <a:lnTo>
                    <a:pt x="24" y="230"/>
                  </a:lnTo>
                  <a:lnTo>
                    <a:pt x="23" y="223"/>
                  </a:lnTo>
                  <a:lnTo>
                    <a:pt x="23" y="215"/>
                  </a:lnTo>
                  <a:lnTo>
                    <a:pt x="22" y="207"/>
                  </a:lnTo>
                  <a:lnTo>
                    <a:pt x="21" y="196"/>
                  </a:lnTo>
                  <a:lnTo>
                    <a:pt x="20" y="196"/>
                  </a:lnTo>
                  <a:lnTo>
                    <a:pt x="20" y="195"/>
                  </a:lnTo>
                  <a:lnTo>
                    <a:pt x="19" y="195"/>
                  </a:lnTo>
                  <a:lnTo>
                    <a:pt x="17" y="194"/>
                  </a:lnTo>
                  <a:lnTo>
                    <a:pt x="17" y="153"/>
                  </a:lnTo>
                  <a:lnTo>
                    <a:pt x="17" y="98"/>
                  </a:lnTo>
                  <a:lnTo>
                    <a:pt x="1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Freeform 214"/>
            <p:cNvSpPr>
              <a:spLocks/>
            </p:cNvSpPr>
            <p:nvPr/>
          </p:nvSpPr>
          <p:spPr bwMode="auto">
            <a:xfrm>
              <a:off x="3907" y="3361"/>
              <a:ext cx="115" cy="65"/>
            </a:xfrm>
            <a:custGeom>
              <a:avLst/>
              <a:gdLst>
                <a:gd name="T0" fmla="*/ 230 w 230"/>
                <a:gd name="T1" fmla="*/ 49 h 129"/>
                <a:gd name="T2" fmla="*/ 230 w 230"/>
                <a:gd name="T3" fmla="*/ 129 h 129"/>
                <a:gd name="T4" fmla="*/ 116 w 230"/>
                <a:gd name="T5" fmla="*/ 129 h 129"/>
                <a:gd name="T6" fmla="*/ 113 w 230"/>
                <a:gd name="T7" fmla="*/ 123 h 129"/>
                <a:gd name="T8" fmla="*/ 108 w 230"/>
                <a:gd name="T9" fmla="*/ 117 h 129"/>
                <a:gd name="T10" fmla="*/ 102 w 230"/>
                <a:gd name="T11" fmla="*/ 112 h 129"/>
                <a:gd name="T12" fmla="*/ 98 w 230"/>
                <a:gd name="T13" fmla="*/ 109 h 129"/>
                <a:gd name="T14" fmla="*/ 81 w 230"/>
                <a:gd name="T15" fmla="*/ 115 h 129"/>
                <a:gd name="T16" fmla="*/ 64 w 230"/>
                <a:gd name="T17" fmla="*/ 117 h 129"/>
                <a:gd name="T18" fmla="*/ 49 w 230"/>
                <a:gd name="T19" fmla="*/ 117 h 129"/>
                <a:gd name="T20" fmla="*/ 36 w 230"/>
                <a:gd name="T21" fmla="*/ 115 h 129"/>
                <a:gd name="T22" fmla="*/ 24 w 230"/>
                <a:gd name="T23" fmla="*/ 110 h 129"/>
                <a:gd name="T24" fmla="*/ 14 w 230"/>
                <a:gd name="T25" fmla="*/ 102 h 129"/>
                <a:gd name="T26" fmla="*/ 6 w 230"/>
                <a:gd name="T27" fmla="*/ 91 h 129"/>
                <a:gd name="T28" fmla="*/ 0 w 230"/>
                <a:gd name="T29" fmla="*/ 79 h 129"/>
                <a:gd name="T30" fmla="*/ 0 w 230"/>
                <a:gd name="T31" fmla="*/ 13 h 129"/>
                <a:gd name="T32" fmla="*/ 2 w 230"/>
                <a:gd name="T33" fmla="*/ 14 h 129"/>
                <a:gd name="T34" fmla="*/ 3 w 230"/>
                <a:gd name="T35" fmla="*/ 14 h 129"/>
                <a:gd name="T36" fmla="*/ 6 w 230"/>
                <a:gd name="T37" fmla="*/ 15 h 129"/>
                <a:gd name="T38" fmla="*/ 8 w 230"/>
                <a:gd name="T39" fmla="*/ 17 h 129"/>
                <a:gd name="T40" fmla="*/ 29 w 230"/>
                <a:gd name="T41" fmla="*/ 5 h 129"/>
                <a:gd name="T42" fmla="*/ 48 w 230"/>
                <a:gd name="T43" fmla="*/ 0 h 129"/>
                <a:gd name="T44" fmla="*/ 66 w 230"/>
                <a:gd name="T45" fmla="*/ 0 h 129"/>
                <a:gd name="T46" fmla="*/ 81 w 230"/>
                <a:gd name="T47" fmla="*/ 5 h 129"/>
                <a:gd name="T48" fmla="*/ 94 w 230"/>
                <a:gd name="T49" fmla="*/ 15 h 129"/>
                <a:gd name="T50" fmla="*/ 105 w 230"/>
                <a:gd name="T51" fmla="*/ 29 h 129"/>
                <a:gd name="T52" fmla="*/ 113 w 230"/>
                <a:gd name="T53" fmla="*/ 49 h 129"/>
                <a:gd name="T54" fmla="*/ 119 w 230"/>
                <a:gd name="T55" fmla="*/ 71 h 129"/>
                <a:gd name="T56" fmla="*/ 129 w 230"/>
                <a:gd name="T57" fmla="*/ 75 h 129"/>
                <a:gd name="T58" fmla="*/ 140 w 230"/>
                <a:gd name="T59" fmla="*/ 78 h 129"/>
                <a:gd name="T60" fmla="*/ 153 w 230"/>
                <a:gd name="T61" fmla="*/ 76 h 129"/>
                <a:gd name="T62" fmla="*/ 167 w 230"/>
                <a:gd name="T63" fmla="*/ 74 h 129"/>
                <a:gd name="T64" fmla="*/ 182 w 230"/>
                <a:gd name="T65" fmla="*/ 70 h 129"/>
                <a:gd name="T66" fmla="*/ 198 w 230"/>
                <a:gd name="T67" fmla="*/ 64 h 129"/>
                <a:gd name="T68" fmla="*/ 214 w 230"/>
                <a:gd name="T69" fmla="*/ 57 h 129"/>
                <a:gd name="T70" fmla="*/ 230 w 230"/>
                <a:gd name="T71" fmla="*/ 49 h 129"/>
                <a:gd name="T72" fmla="*/ 230 w 230"/>
                <a:gd name="T73" fmla="*/ 49 h 1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0"/>
                <a:gd name="T112" fmla="*/ 0 h 129"/>
                <a:gd name="T113" fmla="*/ 230 w 230"/>
                <a:gd name="T114" fmla="*/ 129 h 12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0" h="129">
                  <a:moveTo>
                    <a:pt x="230" y="49"/>
                  </a:moveTo>
                  <a:lnTo>
                    <a:pt x="230" y="129"/>
                  </a:lnTo>
                  <a:lnTo>
                    <a:pt x="116" y="129"/>
                  </a:lnTo>
                  <a:lnTo>
                    <a:pt x="113" y="123"/>
                  </a:lnTo>
                  <a:lnTo>
                    <a:pt x="108" y="117"/>
                  </a:lnTo>
                  <a:lnTo>
                    <a:pt x="102" y="112"/>
                  </a:lnTo>
                  <a:lnTo>
                    <a:pt x="98" y="109"/>
                  </a:lnTo>
                  <a:lnTo>
                    <a:pt x="81" y="115"/>
                  </a:lnTo>
                  <a:lnTo>
                    <a:pt x="64" y="117"/>
                  </a:lnTo>
                  <a:lnTo>
                    <a:pt x="49" y="117"/>
                  </a:lnTo>
                  <a:lnTo>
                    <a:pt x="36" y="115"/>
                  </a:lnTo>
                  <a:lnTo>
                    <a:pt x="24" y="110"/>
                  </a:lnTo>
                  <a:lnTo>
                    <a:pt x="14" y="102"/>
                  </a:lnTo>
                  <a:lnTo>
                    <a:pt x="6" y="91"/>
                  </a:lnTo>
                  <a:lnTo>
                    <a:pt x="0" y="79"/>
                  </a:lnTo>
                  <a:lnTo>
                    <a:pt x="0" y="13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6" y="15"/>
                  </a:lnTo>
                  <a:lnTo>
                    <a:pt x="8" y="17"/>
                  </a:lnTo>
                  <a:lnTo>
                    <a:pt x="29" y="5"/>
                  </a:lnTo>
                  <a:lnTo>
                    <a:pt x="48" y="0"/>
                  </a:lnTo>
                  <a:lnTo>
                    <a:pt x="66" y="0"/>
                  </a:lnTo>
                  <a:lnTo>
                    <a:pt x="81" y="5"/>
                  </a:lnTo>
                  <a:lnTo>
                    <a:pt x="94" y="15"/>
                  </a:lnTo>
                  <a:lnTo>
                    <a:pt x="105" y="29"/>
                  </a:lnTo>
                  <a:lnTo>
                    <a:pt x="113" y="49"/>
                  </a:lnTo>
                  <a:lnTo>
                    <a:pt x="119" y="71"/>
                  </a:lnTo>
                  <a:lnTo>
                    <a:pt x="129" y="75"/>
                  </a:lnTo>
                  <a:lnTo>
                    <a:pt x="140" y="78"/>
                  </a:lnTo>
                  <a:lnTo>
                    <a:pt x="153" y="76"/>
                  </a:lnTo>
                  <a:lnTo>
                    <a:pt x="167" y="74"/>
                  </a:lnTo>
                  <a:lnTo>
                    <a:pt x="182" y="70"/>
                  </a:lnTo>
                  <a:lnTo>
                    <a:pt x="198" y="64"/>
                  </a:lnTo>
                  <a:lnTo>
                    <a:pt x="214" y="57"/>
                  </a:lnTo>
                  <a:lnTo>
                    <a:pt x="230" y="49"/>
                  </a:lnTo>
                  <a:close/>
                </a:path>
              </a:pathLst>
            </a:custGeom>
            <a:solidFill>
              <a:srgbClr val="8972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Freeform 215"/>
            <p:cNvSpPr>
              <a:spLocks/>
            </p:cNvSpPr>
            <p:nvPr/>
          </p:nvSpPr>
          <p:spPr bwMode="auto">
            <a:xfrm>
              <a:off x="3907" y="3319"/>
              <a:ext cx="43" cy="36"/>
            </a:xfrm>
            <a:custGeom>
              <a:avLst/>
              <a:gdLst>
                <a:gd name="T0" fmla="*/ 0 w 86"/>
                <a:gd name="T1" fmla="*/ 73 h 73"/>
                <a:gd name="T2" fmla="*/ 13 w 86"/>
                <a:gd name="T3" fmla="*/ 64 h 73"/>
                <a:gd name="T4" fmla="*/ 28 w 86"/>
                <a:gd name="T5" fmla="*/ 54 h 73"/>
                <a:gd name="T6" fmla="*/ 44 w 86"/>
                <a:gd name="T7" fmla="*/ 45 h 73"/>
                <a:gd name="T8" fmla="*/ 60 w 86"/>
                <a:gd name="T9" fmla="*/ 37 h 73"/>
                <a:gd name="T10" fmla="*/ 72 w 86"/>
                <a:gd name="T11" fmla="*/ 28 h 73"/>
                <a:gd name="T12" fmla="*/ 83 w 86"/>
                <a:gd name="T13" fmla="*/ 19 h 73"/>
                <a:gd name="T14" fmla="*/ 86 w 86"/>
                <a:gd name="T15" fmla="*/ 9 h 73"/>
                <a:gd name="T16" fmla="*/ 84 w 86"/>
                <a:gd name="T17" fmla="*/ 0 h 73"/>
                <a:gd name="T18" fmla="*/ 74 w 86"/>
                <a:gd name="T19" fmla="*/ 1 h 73"/>
                <a:gd name="T20" fmla="*/ 63 w 86"/>
                <a:gd name="T21" fmla="*/ 4 h 73"/>
                <a:gd name="T22" fmla="*/ 53 w 86"/>
                <a:gd name="T23" fmla="*/ 5 h 73"/>
                <a:gd name="T24" fmla="*/ 42 w 86"/>
                <a:gd name="T25" fmla="*/ 6 h 73"/>
                <a:gd name="T26" fmla="*/ 31 w 86"/>
                <a:gd name="T27" fmla="*/ 8 h 73"/>
                <a:gd name="T28" fmla="*/ 21 w 86"/>
                <a:gd name="T29" fmla="*/ 9 h 73"/>
                <a:gd name="T30" fmla="*/ 10 w 86"/>
                <a:gd name="T31" fmla="*/ 12 h 73"/>
                <a:gd name="T32" fmla="*/ 0 w 86"/>
                <a:gd name="T33" fmla="*/ 13 h 73"/>
                <a:gd name="T34" fmla="*/ 0 w 86"/>
                <a:gd name="T35" fmla="*/ 73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6"/>
                <a:gd name="T55" fmla="*/ 0 h 73"/>
                <a:gd name="T56" fmla="*/ 86 w 86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6" h="73">
                  <a:moveTo>
                    <a:pt x="0" y="73"/>
                  </a:moveTo>
                  <a:lnTo>
                    <a:pt x="13" y="64"/>
                  </a:lnTo>
                  <a:lnTo>
                    <a:pt x="28" y="54"/>
                  </a:lnTo>
                  <a:lnTo>
                    <a:pt x="44" y="45"/>
                  </a:lnTo>
                  <a:lnTo>
                    <a:pt x="60" y="37"/>
                  </a:lnTo>
                  <a:lnTo>
                    <a:pt x="72" y="28"/>
                  </a:lnTo>
                  <a:lnTo>
                    <a:pt x="83" y="19"/>
                  </a:lnTo>
                  <a:lnTo>
                    <a:pt x="86" y="9"/>
                  </a:lnTo>
                  <a:lnTo>
                    <a:pt x="84" y="0"/>
                  </a:lnTo>
                  <a:lnTo>
                    <a:pt x="74" y="1"/>
                  </a:lnTo>
                  <a:lnTo>
                    <a:pt x="63" y="4"/>
                  </a:lnTo>
                  <a:lnTo>
                    <a:pt x="53" y="5"/>
                  </a:lnTo>
                  <a:lnTo>
                    <a:pt x="42" y="6"/>
                  </a:lnTo>
                  <a:lnTo>
                    <a:pt x="31" y="8"/>
                  </a:lnTo>
                  <a:lnTo>
                    <a:pt x="21" y="9"/>
                  </a:lnTo>
                  <a:lnTo>
                    <a:pt x="10" y="12"/>
                  </a:lnTo>
                  <a:lnTo>
                    <a:pt x="0" y="1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8972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Freeform 216"/>
            <p:cNvSpPr>
              <a:spLocks/>
            </p:cNvSpPr>
            <p:nvPr/>
          </p:nvSpPr>
          <p:spPr bwMode="auto">
            <a:xfrm>
              <a:off x="3907" y="3196"/>
              <a:ext cx="115" cy="63"/>
            </a:xfrm>
            <a:custGeom>
              <a:avLst/>
              <a:gdLst>
                <a:gd name="T0" fmla="*/ 107 w 230"/>
                <a:gd name="T1" fmla="*/ 0 h 124"/>
                <a:gd name="T2" fmla="*/ 230 w 230"/>
                <a:gd name="T3" fmla="*/ 0 h 124"/>
                <a:gd name="T4" fmla="*/ 230 w 230"/>
                <a:gd name="T5" fmla="*/ 80 h 124"/>
                <a:gd name="T6" fmla="*/ 213 w 230"/>
                <a:gd name="T7" fmla="*/ 71 h 124"/>
                <a:gd name="T8" fmla="*/ 196 w 230"/>
                <a:gd name="T9" fmla="*/ 63 h 124"/>
                <a:gd name="T10" fmla="*/ 178 w 230"/>
                <a:gd name="T11" fmla="*/ 57 h 124"/>
                <a:gd name="T12" fmla="*/ 162 w 230"/>
                <a:gd name="T13" fmla="*/ 52 h 124"/>
                <a:gd name="T14" fmla="*/ 147 w 230"/>
                <a:gd name="T15" fmla="*/ 48 h 124"/>
                <a:gd name="T16" fmla="*/ 133 w 230"/>
                <a:gd name="T17" fmla="*/ 47 h 124"/>
                <a:gd name="T18" fmla="*/ 122 w 230"/>
                <a:gd name="T19" fmla="*/ 49 h 124"/>
                <a:gd name="T20" fmla="*/ 112 w 230"/>
                <a:gd name="T21" fmla="*/ 54 h 124"/>
                <a:gd name="T22" fmla="*/ 106 w 230"/>
                <a:gd name="T23" fmla="*/ 76 h 124"/>
                <a:gd name="T24" fmla="*/ 98 w 230"/>
                <a:gd name="T25" fmla="*/ 95 h 124"/>
                <a:gd name="T26" fmla="*/ 86 w 230"/>
                <a:gd name="T27" fmla="*/ 109 h 124"/>
                <a:gd name="T28" fmla="*/ 74 w 230"/>
                <a:gd name="T29" fmla="*/ 120 h 124"/>
                <a:gd name="T30" fmla="*/ 57 w 230"/>
                <a:gd name="T31" fmla="*/ 124 h 124"/>
                <a:gd name="T32" fmla="*/ 40 w 230"/>
                <a:gd name="T33" fmla="*/ 124 h 124"/>
                <a:gd name="T34" fmla="*/ 21 w 230"/>
                <a:gd name="T35" fmla="*/ 120 h 124"/>
                <a:gd name="T36" fmla="*/ 0 w 230"/>
                <a:gd name="T37" fmla="*/ 108 h 124"/>
                <a:gd name="T38" fmla="*/ 0 w 230"/>
                <a:gd name="T39" fmla="*/ 108 h 124"/>
                <a:gd name="T40" fmla="*/ 0 w 230"/>
                <a:gd name="T41" fmla="*/ 30 h 124"/>
                <a:gd name="T42" fmla="*/ 7 w 230"/>
                <a:gd name="T43" fmla="*/ 22 h 124"/>
                <a:gd name="T44" fmla="*/ 15 w 230"/>
                <a:gd name="T45" fmla="*/ 16 h 124"/>
                <a:gd name="T46" fmla="*/ 25 w 230"/>
                <a:gd name="T47" fmla="*/ 11 h 124"/>
                <a:gd name="T48" fmla="*/ 36 w 230"/>
                <a:gd name="T49" fmla="*/ 9 h 124"/>
                <a:gd name="T50" fmla="*/ 48 w 230"/>
                <a:gd name="T51" fmla="*/ 8 h 124"/>
                <a:gd name="T52" fmla="*/ 61 w 230"/>
                <a:gd name="T53" fmla="*/ 9 h 124"/>
                <a:gd name="T54" fmla="*/ 75 w 230"/>
                <a:gd name="T55" fmla="*/ 11 h 124"/>
                <a:gd name="T56" fmla="*/ 90 w 230"/>
                <a:gd name="T57" fmla="*/ 16 h 124"/>
                <a:gd name="T58" fmla="*/ 94 w 230"/>
                <a:gd name="T59" fmla="*/ 14 h 124"/>
                <a:gd name="T60" fmla="*/ 99 w 230"/>
                <a:gd name="T61" fmla="*/ 9 h 124"/>
                <a:gd name="T62" fmla="*/ 104 w 230"/>
                <a:gd name="T63" fmla="*/ 4 h 124"/>
                <a:gd name="T64" fmla="*/ 107 w 230"/>
                <a:gd name="T65" fmla="*/ 0 h 124"/>
                <a:gd name="T66" fmla="*/ 107 w 230"/>
                <a:gd name="T67" fmla="*/ 0 h 12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30"/>
                <a:gd name="T103" fmla="*/ 0 h 124"/>
                <a:gd name="T104" fmla="*/ 230 w 230"/>
                <a:gd name="T105" fmla="*/ 124 h 12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30" h="124">
                  <a:moveTo>
                    <a:pt x="107" y="0"/>
                  </a:moveTo>
                  <a:lnTo>
                    <a:pt x="230" y="0"/>
                  </a:lnTo>
                  <a:lnTo>
                    <a:pt x="230" y="80"/>
                  </a:lnTo>
                  <a:lnTo>
                    <a:pt x="213" y="71"/>
                  </a:lnTo>
                  <a:lnTo>
                    <a:pt x="196" y="63"/>
                  </a:lnTo>
                  <a:lnTo>
                    <a:pt x="178" y="57"/>
                  </a:lnTo>
                  <a:lnTo>
                    <a:pt x="162" y="52"/>
                  </a:lnTo>
                  <a:lnTo>
                    <a:pt x="147" y="48"/>
                  </a:lnTo>
                  <a:lnTo>
                    <a:pt x="133" y="47"/>
                  </a:lnTo>
                  <a:lnTo>
                    <a:pt x="122" y="49"/>
                  </a:lnTo>
                  <a:lnTo>
                    <a:pt x="112" y="54"/>
                  </a:lnTo>
                  <a:lnTo>
                    <a:pt x="106" y="76"/>
                  </a:lnTo>
                  <a:lnTo>
                    <a:pt x="98" y="95"/>
                  </a:lnTo>
                  <a:lnTo>
                    <a:pt x="86" y="109"/>
                  </a:lnTo>
                  <a:lnTo>
                    <a:pt x="74" y="120"/>
                  </a:lnTo>
                  <a:lnTo>
                    <a:pt x="57" y="124"/>
                  </a:lnTo>
                  <a:lnTo>
                    <a:pt x="40" y="124"/>
                  </a:lnTo>
                  <a:lnTo>
                    <a:pt x="21" y="120"/>
                  </a:lnTo>
                  <a:lnTo>
                    <a:pt x="0" y="108"/>
                  </a:lnTo>
                  <a:lnTo>
                    <a:pt x="0" y="30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5" y="11"/>
                  </a:lnTo>
                  <a:lnTo>
                    <a:pt x="36" y="9"/>
                  </a:lnTo>
                  <a:lnTo>
                    <a:pt x="48" y="8"/>
                  </a:lnTo>
                  <a:lnTo>
                    <a:pt x="61" y="9"/>
                  </a:lnTo>
                  <a:lnTo>
                    <a:pt x="75" y="11"/>
                  </a:lnTo>
                  <a:lnTo>
                    <a:pt x="90" y="16"/>
                  </a:lnTo>
                  <a:lnTo>
                    <a:pt x="94" y="14"/>
                  </a:lnTo>
                  <a:lnTo>
                    <a:pt x="99" y="9"/>
                  </a:lnTo>
                  <a:lnTo>
                    <a:pt x="104" y="4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Freeform 217"/>
            <p:cNvSpPr>
              <a:spLocks/>
            </p:cNvSpPr>
            <p:nvPr/>
          </p:nvSpPr>
          <p:spPr bwMode="auto">
            <a:xfrm>
              <a:off x="3907" y="3268"/>
              <a:ext cx="40" cy="34"/>
            </a:xfrm>
            <a:custGeom>
              <a:avLst/>
              <a:gdLst>
                <a:gd name="T0" fmla="*/ 0 w 79"/>
                <a:gd name="T1" fmla="*/ 56 h 68"/>
                <a:gd name="T2" fmla="*/ 9 w 79"/>
                <a:gd name="T3" fmla="*/ 57 h 68"/>
                <a:gd name="T4" fmla="*/ 19 w 79"/>
                <a:gd name="T5" fmla="*/ 60 h 68"/>
                <a:gd name="T6" fmla="*/ 29 w 79"/>
                <a:gd name="T7" fmla="*/ 61 h 68"/>
                <a:gd name="T8" fmla="*/ 38 w 79"/>
                <a:gd name="T9" fmla="*/ 62 h 68"/>
                <a:gd name="T10" fmla="*/ 47 w 79"/>
                <a:gd name="T11" fmla="*/ 64 h 68"/>
                <a:gd name="T12" fmla="*/ 57 w 79"/>
                <a:gd name="T13" fmla="*/ 65 h 68"/>
                <a:gd name="T14" fmla="*/ 67 w 79"/>
                <a:gd name="T15" fmla="*/ 67 h 68"/>
                <a:gd name="T16" fmla="*/ 77 w 79"/>
                <a:gd name="T17" fmla="*/ 68 h 68"/>
                <a:gd name="T18" fmla="*/ 79 w 79"/>
                <a:gd name="T19" fmla="*/ 58 h 68"/>
                <a:gd name="T20" fmla="*/ 76 w 79"/>
                <a:gd name="T21" fmla="*/ 50 h 68"/>
                <a:gd name="T22" fmla="*/ 68 w 79"/>
                <a:gd name="T23" fmla="*/ 42 h 68"/>
                <a:gd name="T24" fmla="*/ 56 w 79"/>
                <a:gd name="T25" fmla="*/ 33 h 68"/>
                <a:gd name="T26" fmla="*/ 42 w 79"/>
                <a:gd name="T27" fmla="*/ 25 h 68"/>
                <a:gd name="T28" fmla="*/ 28 w 79"/>
                <a:gd name="T29" fmla="*/ 17 h 68"/>
                <a:gd name="T30" fmla="*/ 13 w 79"/>
                <a:gd name="T31" fmla="*/ 9 h 68"/>
                <a:gd name="T32" fmla="*/ 0 w 79"/>
                <a:gd name="T33" fmla="*/ 0 h 68"/>
                <a:gd name="T34" fmla="*/ 0 w 79"/>
                <a:gd name="T35" fmla="*/ 56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9"/>
                <a:gd name="T55" fmla="*/ 0 h 68"/>
                <a:gd name="T56" fmla="*/ 79 w 79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9" h="68">
                  <a:moveTo>
                    <a:pt x="0" y="56"/>
                  </a:moveTo>
                  <a:lnTo>
                    <a:pt x="9" y="57"/>
                  </a:lnTo>
                  <a:lnTo>
                    <a:pt x="19" y="60"/>
                  </a:lnTo>
                  <a:lnTo>
                    <a:pt x="29" y="61"/>
                  </a:lnTo>
                  <a:lnTo>
                    <a:pt x="38" y="62"/>
                  </a:lnTo>
                  <a:lnTo>
                    <a:pt x="47" y="64"/>
                  </a:lnTo>
                  <a:lnTo>
                    <a:pt x="57" y="65"/>
                  </a:lnTo>
                  <a:lnTo>
                    <a:pt x="67" y="67"/>
                  </a:lnTo>
                  <a:lnTo>
                    <a:pt x="77" y="68"/>
                  </a:lnTo>
                  <a:lnTo>
                    <a:pt x="79" y="58"/>
                  </a:lnTo>
                  <a:lnTo>
                    <a:pt x="76" y="50"/>
                  </a:lnTo>
                  <a:lnTo>
                    <a:pt x="68" y="42"/>
                  </a:lnTo>
                  <a:lnTo>
                    <a:pt x="56" y="33"/>
                  </a:lnTo>
                  <a:lnTo>
                    <a:pt x="42" y="25"/>
                  </a:lnTo>
                  <a:lnTo>
                    <a:pt x="28" y="17"/>
                  </a:lnTo>
                  <a:lnTo>
                    <a:pt x="13" y="9"/>
                  </a:lnTo>
                  <a:lnTo>
                    <a:pt x="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Freeform 218"/>
            <p:cNvSpPr>
              <a:spLocks/>
            </p:cNvSpPr>
            <p:nvPr/>
          </p:nvSpPr>
          <p:spPr bwMode="auto">
            <a:xfrm>
              <a:off x="3960" y="3081"/>
              <a:ext cx="62" cy="115"/>
            </a:xfrm>
            <a:custGeom>
              <a:avLst/>
              <a:gdLst>
                <a:gd name="T0" fmla="*/ 25 w 123"/>
                <a:gd name="T1" fmla="*/ 0 h 231"/>
                <a:gd name="T2" fmla="*/ 75 w 123"/>
                <a:gd name="T3" fmla="*/ 0 h 231"/>
                <a:gd name="T4" fmla="*/ 78 w 123"/>
                <a:gd name="T5" fmla="*/ 12 h 231"/>
                <a:gd name="T6" fmla="*/ 83 w 123"/>
                <a:gd name="T7" fmla="*/ 25 h 231"/>
                <a:gd name="T8" fmla="*/ 88 w 123"/>
                <a:gd name="T9" fmla="*/ 40 h 231"/>
                <a:gd name="T10" fmla="*/ 92 w 123"/>
                <a:gd name="T11" fmla="*/ 54 h 231"/>
                <a:gd name="T12" fmla="*/ 98 w 123"/>
                <a:gd name="T13" fmla="*/ 73 h 231"/>
                <a:gd name="T14" fmla="*/ 105 w 123"/>
                <a:gd name="T15" fmla="*/ 94 h 231"/>
                <a:gd name="T16" fmla="*/ 112 w 123"/>
                <a:gd name="T17" fmla="*/ 118 h 231"/>
                <a:gd name="T18" fmla="*/ 120 w 123"/>
                <a:gd name="T19" fmla="*/ 144 h 231"/>
                <a:gd name="T20" fmla="*/ 121 w 123"/>
                <a:gd name="T21" fmla="*/ 144 h 231"/>
                <a:gd name="T22" fmla="*/ 122 w 123"/>
                <a:gd name="T23" fmla="*/ 144 h 231"/>
                <a:gd name="T24" fmla="*/ 122 w 123"/>
                <a:gd name="T25" fmla="*/ 146 h 231"/>
                <a:gd name="T26" fmla="*/ 123 w 123"/>
                <a:gd name="T27" fmla="*/ 146 h 231"/>
                <a:gd name="T28" fmla="*/ 123 w 123"/>
                <a:gd name="T29" fmla="*/ 231 h 231"/>
                <a:gd name="T30" fmla="*/ 0 w 123"/>
                <a:gd name="T31" fmla="*/ 231 h 231"/>
                <a:gd name="T32" fmla="*/ 14 w 123"/>
                <a:gd name="T33" fmla="*/ 187 h 231"/>
                <a:gd name="T34" fmla="*/ 18 w 123"/>
                <a:gd name="T35" fmla="*/ 131 h 231"/>
                <a:gd name="T36" fmla="*/ 18 w 123"/>
                <a:gd name="T37" fmla="*/ 75 h 231"/>
                <a:gd name="T38" fmla="*/ 18 w 123"/>
                <a:gd name="T39" fmla="*/ 33 h 231"/>
                <a:gd name="T40" fmla="*/ 20 w 123"/>
                <a:gd name="T41" fmla="*/ 31 h 231"/>
                <a:gd name="T42" fmla="*/ 21 w 123"/>
                <a:gd name="T43" fmla="*/ 31 h 231"/>
                <a:gd name="T44" fmla="*/ 22 w 123"/>
                <a:gd name="T45" fmla="*/ 31 h 231"/>
                <a:gd name="T46" fmla="*/ 23 w 123"/>
                <a:gd name="T47" fmla="*/ 30 h 231"/>
                <a:gd name="T48" fmla="*/ 24 w 123"/>
                <a:gd name="T49" fmla="*/ 22 h 231"/>
                <a:gd name="T50" fmla="*/ 24 w 123"/>
                <a:gd name="T51" fmla="*/ 14 h 231"/>
                <a:gd name="T52" fmla="*/ 24 w 123"/>
                <a:gd name="T53" fmla="*/ 7 h 231"/>
                <a:gd name="T54" fmla="*/ 25 w 123"/>
                <a:gd name="T55" fmla="*/ 0 h 23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"/>
                <a:gd name="T85" fmla="*/ 0 h 231"/>
                <a:gd name="T86" fmla="*/ 123 w 123"/>
                <a:gd name="T87" fmla="*/ 231 h 23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" h="231">
                  <a:moveTo>
                    <a:pt x="25" y="0"/>
                  </a:moveTo>
                  <a:lnTo>
                    <a:pt x="75" y="0"/>
                  </a:lnTo>
                  <a:lnTo>
                    <a:pt x="78" y="12"/>
                  </a:lnTo>
                  <a:lnTo>
                    <a:pt x="83" y="25"/>
                  </a:lnTo>
                  <a:lnTo>
                    <a:pt x="88" y="40"/>
                  </a:lnTo>
                  <a:lnTo>
                    <a:pt x="92" y="54"/>
                  </a:lnTo>
                  <a:lnTo>
                    <a:pt x="98" y="73"/>
                  </a:lnTo>
                  <a:lnTo>
                    <a:pt x="105" y="94"/>
                  </a:lnTo>
                  <a:lnTo>
                    <a:pt x="112" y="118"/>
                  </a:lnTo>
                  <a:lnTo>
                    <a:pt x="120" y="144"/>
                  </a:lnTo>
                  <a:lnTo>
                    <a:pt x="121" y="144"/>
                  </a:lnTo>
                  <a:lnTo>
                    <a:pt x="122" y="144"/>
                  </a:lnTo>
                  <a:lnTo>
                    <a:pt x="122" y="146"/>
                  </a:lnTo>
                  <a:lnTo>
                    <a:pt x="123" y="146"/>
                  </a:lnTo>
                  <a:lnTo>
                    <a:pt x="123" y="231"/>
                  </a:lnTo>
                  <a:lnTo>
                    <a:pt x="0" y="231"/>
                  </a:lnTo>
                  <a:lnTo>
                    <a:pt x="14" y="187"/>
                  </a:lnTo>
                  <a:lnTo>
                    <a:pt x="18" y="131"/>
                  </a:lnTo>
                  <a:lnTo>
                    <a:pt x="18" y="75"/>
                  </a:lnTo>
                  <a:lnTo>
                    <a:pt x="18" y="33"/>
                  </a:lnTo>
                  <a:lnTo>
                    <a:pt x="20" y="31"/>
                  </a:lnTo>
                  <a:lnTo>
                    <a:pt x="21" y="31"/>
                  </a:lnTo>
                  <a:lnTo>
                    <a:pt x="22" y="31"/>
                  </a:lnTo>
                  <a:lnTo>
                    <a:pt x="23" y="30"/>
                  </a:lnTo>
                  <a:lnTo>
                    <a:pt x="24" y="22"/>
                  </a:lnTo>
                  <a:lnTo>
                    <a:pt x="24" y="14"/>
                  </a:lnTo>
                  <a:lnTo>
                    <a:pt x="24" y="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Freeform 219"/>
            <p:cNvSpPr>
              <a:spLocks/>
            </p:cNvSpPr>
            <p:nvPr/>
          </p:nvSpPr>
          <p:spPr bwMode="auto">
            <a:xfrm>
              <a:off x="3973" y="3034"/>
              <a:ext cx="25" cy="47"/>
            </a:xfrm>
            <a:custGeom>
              <a:avLst/>
              <a:gdLst>
                <a:gd name="T0" fmla="*/ 50 w 50"/>
                <a:gd name="T1" fmla="*/ 93 h 93"/>
                <a:gd name="T2" fmla="*/ 0 w 50"/>
                <a:gd name="T3" fmla="*/ 93 h 93"/>
                <a:gd name="T4" fmla="*/ 3 w 50"/>
                <a:gd name="T5" fmla="*/ 68 h 93"/>
                <a:gd name="T6" fmla="*/ 5 w 50"/>
                <a:gd name="T7" fmla="*/ 48 h 93"/>
                <a:gd name="T8" fmla="*/ 7 w 50"/>
                <a:gd name="T9" fmla="*/ 29 h 93"/>
                <a:gd name="T10" fmla="*/ 12 w 50"/>
                <a:gd name="T11" fmla="*/ 1 h 93"/>
                <a:gd name="T12" fmla="*/ 14 w 50"/>
                <a:gd name="T13" fmla="*/ 1 h 93"/>
                <a:gd name="T14" fmla="*/ 15 w 50"/>
                <a:gd name="T15" fmla="*/ 0 h 93"/>
                <a:gd name="T16" fmla="*/ 18 w 50"/>
                <a:gd name="T17" fmla="*/ 0 h 93"/>
                <a:gd name="T18" fmla="*/ 19 w 50"/>
                <a:gd name="T19" fmla="*/ 0 h 93"/>
                <a:gd name="T20" fmla="*/ 29 w 50"/>
                <a:gd name="T21" fmla="*/ 29 h 93"/>
                <a:gd name="T22" fmla="*/ 36 w 50"/>
                <a:gd name="T23" fmla="*/ 52 h 93"/>
                <a:gd name="T24" fmla="*/ 43 w 50"/>
                <a:gd name="T25" fmla="*/ 73 h 93"/>
                <a:gd name="T26" fmla="*/ 50 w 50"/>
                <a:gd name="T27" fmla="*/ 93 h 93"/>
                <a:gd name="T28" fmla="*/ 50 w 50"/>
                <a:gd name="T29" fmla="*/ 93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0"/>
                <a:gd name="T46" fmla="*/ 0 h 93"/>
                <a:gd name="T47" fmla="*/ 50 w 50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0" h="93">
                  <a:moveTo>
                    <a:pt x="50" y="93"/>
                  </a:moveTo>
                  <a:lnTo>
                    <a:pt x="0" y="93"/>
                  </a:lnTo>
                  <a:lnTo>
                    <a:pt x="3" y="68"/>
                  </a:lnTo>
                  <a:lnTo>
                    <a:pt x="5" y="48"/>
                  </a:lnTo>
                  <a:lnTo>
                    <a:pt x="7" y="29"/>
                  </a:lnTo>
                  <a:lnTo>
                    <a:pt x="12" y="1"/>
                  </a:lnTo>
                  <a:lnTo>
                    <a:pt x="14" y="1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9" y="29"/>
                  </a:lnTo>
                  <a:lnTo>
                    <a:pt x="36" y="52"/>
                  </a:lnTo>
                  <a:lnTo>
                    <a:pt x="43" y="73"/>
                  </a:lnTo>
                  <a:lnTo>
                    <a:pt x="50" y="93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Freeform 220"/>
            <p:cNvSpPr>
              <a:spLocks/>
            </p:cNvSpPr>
            <p:nvPr/>
          </p:nvSpPr>
          <p:spPr bwMode="auto">
            <a:xfrm>
              <a:off x="3907" y="3008"/>
              <a:ext cx="34" cy="29"/>
            </a:xfrm>
            <a:custGeom>
              <a:avLst/>
              <a:gdLst>
                <a:gd name="T0" fmla="*/ 0 w 68"/>
                <a:gd name="T1" fmla="*/ 59 h 59"/>
                <a:gd name="T2" fmla="*/ 0 w 68"/>
                <a:gd name="T3" fmla="*/ 14 h 59"/>
                <a:gd name="T4" fmla="*/ 7 w 68"/>
                <a:gd name="T5" fmla="*/ 13 h 59"/>
                <a:gd name="T6" fmla="*/ 14 w 68"/>
                <a:gd name="T7" fmla="*/ 10 h 59"/>
                <a:gd name="T8" fmla="*/ 21 w 68"/>
                <a:gd name="T9" fmla="*/ 9 h 59"/>
                <a:gd name="T10" fmla="*/ 29 w 68"/>
                <a:gd name="T11" fmla="*/ 7 h 59"/>
                <a:gd name="T12" fmla="*/ 37 w 68"/>
                <a:gd name="T13" fmla="*/ 6 h 59"/>
                <a:gd name="T14" fmla="*/ 46 w 68"/>
                <a:gd name="T15" fmla="*/ 3 h 59"/>
                <a:gd name="T16" fmla="*/ 55 w 68"/>
                <a:gd name="T17" fmla="*/ 2 h 59"/>
                <a:gd name="T18" fmla="*/ 66 w 68"/>
                <a:gd name="T19" fmla="*/ 0 h 59"/>
                <a:gd name="T20" fmla="*/ 67 w 68"/>
                <a:gd name="T21" fmla="*/ 1 h 59"/>
                <a:gd name="T22" fmla="*/ 67 w 68"/>
                <a:gd name="T23" fmla="*/ 3 h 59"/>
                <a:gd name="T24" fmla="*/ 67 w 68"/>
                <a:gd name="T25" fmla="*/ 5 h 59"/>
                <a:gd name="T26" fmla="*/ 68 w 68"/>
                <a:gd name="T27" fmla="*/ 7 h 59"/>
                <a:gd name="T28" fmla="*/ 56 w 68"/>
                <a:gd name="T29" fmla="*/ 16 h 59"/>
                <a:gd name="T30" fmla="*/ 47 w 68"/>
                <a:gd name="T31" fmla="*/ 23 h 59"/>
                <a:gd name="T32" fmla="*/ 39 w 68"/>
                <a:gd name="T33" fmla="*/ 30 h 59"/>
                <a:gd name="T34" fmla="*/ 32 w 68"/>
                <a:gd name="T35" fmla="*/ 36 h 59"/>
                <a:gd name="T36" fmla="*/ 25 w 68"/>
                <a:gd name="T37" fmla="*/ 40 h 59"/>
                <a:gd name="T38" fmla="*/ 17 w 68"/>
                <a:gd name="T39" fmla="*/ 46 h 59"/>
                <a:gd name="T40" fmla="*/ 9 w 68"/>
                <a:gd name="T41" fmla="*/ 52 h 59"/>
                <a:gd name="T42" fmla="*/ 0 w 68"/>
                <a:gd name="T43" fmla="*/ 59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8"/>
                <a:gd name="T67" fmla="*/ 0 h 59"/>
                <a:gd name="T68" fmla="*/ 68 w 68"/>
                <a:gd name="T69" fmla="*/ 59 h 5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8" h="59">
                  <a:moveTo>
                    <a:pt x="0" y="59"/>
                  </a:moveTo>
                  <a:lnTo>
                    <a:pt x="0" y="14"/>
                  </a:lnTo>
                  <a:lnTo>
                    <a:pt x="7" y="13"/>
                  </a:lnTo>
                  <a:lnTo>
                    <a:pt x="14" y="10"/>
                  </a:lnTo>
                  <a:lnTo>
                    <a:pt x="21" y="9"/>
                  </a:lnTo>
                  <a:lnTo>
                    <a:pt x="29" y="7"/>
                  </a:lnTo>
                  <a:lnTo>
                    <a:pt x="37" y="6"/>
                  </a:lnTo>
                  <a:lnTo>
                    <a:pt x="46" y="3"/>
                  </a:lnTo>
                  <a:lnTo>
                    <a:pt x="55" y="2"/>
                  </a:lnTo>
                  <a:lnTo>
                    <a:pt x="66" y="0"/>
                  </a:lnTo>
                  <a:lnTo>
                    <a:pt x="67" y="1"/>
                  </a:lnTo>
                  <a:lnTo>
                    <a:pt x="67" y="3"/>
                  </a:lnTo>
                  <a:lnTo>
                    <a:pt x="67" y="5"/>
                  </a:lnTo>
                  <a:lnTo>
                    <a:pt x="68" y="7"/>
                  </a:lnTo>
                  <a:lnTo>
                    <a:pt x="56" y="16"/>
                  </a:lnTo>
                  <a:lnTo>
                    <a:pt x="47" y="23"/>
                  </a:lnTo>
                  <a:lnTo>
                    <a:pt x="39" y="30"/>
                  </a:lnTo>
                  <a:lnTo>
                    <a:pt x="32" y="36"/>
                  </a:lnTo>
                  <a:lnTo>
                    <a:pt x="25" y="40"/>
                  </a:lnTo>
                  <a:lnTo>
                    <a:pt x="17" y="46"/>
                  </a:lnTo>
                  <a:lnTo>
                    <a:pt x="9" y="52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Freeform 221"/>
            <p:cNvSpPr>
              <a:spLocks/>
            </p:cNvSpPr>
            <p:nvPr/>
          </p:nvSpPr>
          <p:spPr bwMode="auto">
            <a:xfrm>
              <a:off x="3792" y="3770"/>
              <a:ext cx="19" cy="27"/>
            </a:xfrm>
            <a:custGeom>
              <a:avLst/>
              <a:gdLst>
                <a:gd name="T0" fmla="*/ 0 w 38"/>
                <a:gd name="T1" fmla="*/ 0 h 54"/>
                <a:gd name="T2" fmla="*/ 34 w 38"/>
                <a:gd name="T3" fmla="*/ 0 h 54"/>
                <a:gd name="T4" fmla="*/ 36 w 38"/>
                <a:gd name="T5" fmla="*/ 9 h 54"/>
                <a:gd name="T6" fmla="*/ 38 w 38"/>
                <a:gd name="T7" fmla="*/ 17 h 54"/>
                <a:gd name="T8" fmla="*/ 38 w 38"/>
                <a:gd name="T9" fmla="*/ 26 h 54"/>
                <a:gd name="T10" fmla="*/ 36 w 38"/>
                <a:gd name="T11" fmla="*/ 33 h 54"/>
                <a:gd name="T12" fmla="*/ 32 w 38"/>
                <a:gd name="T13" fmla="*/ 40 h 54"/>
                <a:gd name="T14" fmla="*/ 26 w 38"/>
                <a:gd name="T15" fmla="*/ 46 h 54"/>
                <a:gd name="T16" fmla="*/ 17 w 38"/>
                <a:gd name="T17" fmla="*/ 50 h 54"/>
                <a:gd name="T18" fmla="*/ 4 w 38"/>
                <a:gd name="T19" fmla="*/ 54 h 54"/>
                <a:gd name="T20" fmla="*/ 4 w 38"/>
                <a:gd name="T21" fmla="*/ 54 h 54"/>
                <a:gd name="T22" fmla="*/ 4 w 38"/>
                <a:gd name="T23" fmla="*/ 54 h 54"/>
                <a:gd name="T24" fmla="*/ 4 w 38"/>
                <a:gd name="T25" fmla="*/ 54 h 54"/>
                <a:gd name="T26" fmla="*/ 4 w 38"/>
                <a:gd name="T27" fmla="*/ 54 h 54"/>
                <a:gd name="T28" fmla="*/ 3 w 38"/>
                <a:gd name="T29" fmla="*/ 54 h 54"/>
                <a:gd name="T30" fmla="*/ 3 w 38"/>
                <a:gd name="T31" fmla="*/ 54 h 54"/>
                <a:gd name="T32" fmla="*/ 3 w 38"/>
                <a:gd name="T33" fmla="*/ 54 h 54"/>
                <a:gd name="T34" fmla="*/ 3 w 38"/>
                <a:gd name="T35" fmla="*/ 54 h 54"/>
                <a:gd name="T36" fmla="*/ 2 w 38"/>
                <a:gd name="T37" fmla="*/ 54 h 54"/>
                <a:gd name="T38" fmla="*/ 2 w 38"/>
                <a:gd name="T39" fmla="*/ 54 h 54"/>
                <a:gd name="T40" fmla="*/ 2 w 38"/>
                <a:gd name="T41" fmla="*/ 54 h 54"/>
                <a:gd name="T42" fmla="*/ 1 w 38"/>
                <a:gd name="T43" fmla="*/ 54 h 54"/>
                <a:gd name="T44" fmla="*/ 1 w 38"/>
                <a:gd name="T45" fmla="*/ 54 h 54"/>
                <a:gd name="T46" fmla="*/ 0 w 38"/>
                <a:gd name="T47" fmla="*/ 54 h 54"/>
                <a:gd name="T48" fmla="*/ 0 w 38"/>
                <a:gd name="T49" fmla="*/ 0 h 54"/>
                <a:gd name="T50" fmla="*/ 0 w 38"/>
                <a:gd name="T51" fmla="*/ 0 h 5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8"/>
                <a:gd name="T79" fmla="*/ 0 h 54"/>
                <a:gd name="T80" fmla="*/ 38 w 38"/>
                <a:gd name="T81" fmla="*/ 54 h 5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8" h="54">
                  <a:moveTo>
                    <a:pt x="0" y="0"/>
                  </a:moveTo>
                  <a:lnTo>
                    <a:pt x="34" y="0"/>
                  </a:lnTo>
                  <a:lnTo>
                    <a:pt x="36" y="9"/>
                  </a:lnTo>
                  <a:lnTo>
                    <a:pt x="38" y="17"/>
                  </a:lnTo>
                  <a:lnTo>
                    <a:pt x="38" y="26"/>
                  </a:lnTo>
                  <a:lnTo>
                    <a:pt x="36" y="33"/>
                  </a:lnTo>
                  <a:lnTo>
                    <a:pt x="32" y="40"/>
                  </a:lnTo>
                  <a:lnTo>
                    <a:pt x="26" y="46"/>
                  </a:lnTo>
                  <a:lnTo>
                    <a:pt x="17" y="50"/>
                  </a:lnTo>
                  <a:lnTo>
                    <a:pt x="4" y="54"/>
                  </a:lnTo>
                  <a:lnTo>
                    <a:pt x="3" y="54"/>
                  </a:lnTo>
                  <a:lnTo>
                    <a:pt x="2" y="54"/>
                  </a:lnTo>
                  <a:lnTo>
                    <a:pt x="1" y="54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Freeform 222"/>
            <p:cNvSpPr>
              <a:spLocks/>
            </p:cNvSpPr>
            <p:nvPr/>
          </p:nvSpPr>
          <p:spPr bwMode="auto">
            <a:xfrm>
              <a:off x="3865" y="3770"/>
              <a:ext cx="19" cy="4"/>
            </a:xfrm>
            <a:custGeom>
              <a:avLst/>
              <a:gdLst>
                <a:gd name="T0" fmla="*/ 0 w 38"/>
                <a:gd name="T1" fmla="*/ 0 h 7"/>
                <a:gd name="T2" fmla="*/ 36 w 38"/>
                <a:gd name="T3" fmla="*/ 0 h 7"/>
                <a:gd name="T4" fmla="*/ 37 w 38"/>
                <a:gd name="T5" fmla="*/ 1 h 7"/>
                <a:gd name="T6" fmla="*/ 37 w 38"/>
                <a:gd name="T7" fmla="*/ 3 h 7"/>
                <a:gd name="T8" fmla="*/ 38 w 38"/>
                <a:gd name="T9" fmla="*/ 4 h 7"/>
                <a:gd name="T10" fmla="*/ 38 w 38"/>
                <a:gd name="T11" fmla="*/ 7 h 7"/>
                <a:gd name="T12" fmla="*/ 33 w 38"/>
                <a:gd name="T13" fmla="*/ 7 h 7"/>
                <a:gd name="T14" fmla="*/ 29 w 38"/>
                <a:gd name="T15" fmla="*/ 7 h 7"/>
                <a:gd name="T16" fmla="*/ 24 w 38"/>
                <a:gd name="T17" fmla="*/ 7 h 7"/>
                <a:gd name="T18" fmla="*/ 20 w 38"/>
                <a:gd name="T19" fmla="*/ 5 h 7"/>
                <a:gd name="T20" fmla="*/ 15 w 38"/>
                <a:gd name="T21" fmla="*/ 4 h 7"/>
                <a:gd name="T22" fmla="*/ 10 w 38"/>
                <a:gd name="T23" fmla="*/ 3 h 7"/>
                <a:gd name="T24" fmla="*/ 5 w 38"/>
                <a:gd name="T25" fmla="*/ 1 h 7"/>
                <a:gd name="T26" fmla="*/ 0 w 38"/>
                <a:gd name="T27" fmla="*/ 0 h 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"/>
                <a:gd name="T43" fmla="*/ 0 h 7"/>
                <a:gd name="T44" fmla="*/ 38 w 38"/>
                <a:gd name="T45" fmla="*/ 7 h 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" h="7">
                  <a:moveTo>
                    <a:pt x="0" y="0"/>
                  </a:moveTo>
                  <a:lnTo>
                    <a:pt x="36" y="0"/>
                  </a:lnTo>
                  <a:lnTo>
                    <a:pt x="37" y="1"/>
                  </a:lnTo>
                  <a:lnTo>
                    <a:pt x="37" y="3"/>
                  </a:lnTo>
                  <a:lnTo>
                    <a:pt x="38" y="4"/>
                  </a:lnTo>
                  <a:lnTo>
                    <a:pt x="38" y="7"/>
                  </a:lnTo>
                  <a:lnTo>
                    <a:pt x="33" y="7"/>
                  </a:lnTo>
                  <a:lnTo>
                    <a:pt x="29" y="7"/>
                  </a:lnTo>
                  <a:lnTo>
                    <a:pt x="24" y="7"/>
                  </a:lnTo>
                  <a:lnTo>
                    <a:pt x="20" y="5"/>
                  </a:lnTo>
                  <a:lnTo>
                    <a:pt x="15" y="4"/>
                  </a:lnTo>
                  <a:lnTo>
                    <a:pt x="10" y="3"/>
                  </a:lnTo>
                  <a:lnTo>
                    <a:pt x="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Freeform 223"/>
            <p:cNvSpPr>
              <a:spLocks/>
            </p:cNvSpPr>
            <p:nvPr/>
          </p:nvSpPr>
          <p:spPr bwMode="auto">
            <a:xfrm>
              <a:off x="3792" y="3655"/>
              <a:ext cx="91" cy="115"/>
            </a:xfrm>
            <a:custGeom>
              <a:avLst/>
              <a:gdLst>
                <a:gd name="T0" fmla="*/ 54 w 183"/>
                <a:gd name="T1" fmla="*/ 0 h 231"/>
                <a:gd name="T2" fmla="*/ 36 w 183"/>
                <a:gd name="T3" fmla="*/ 20 h 231"/>
                <a:gd name="T4" fmla="*/ 26 w 183"/>
                <a:gd name="T5" fmla="*/ 39 h 231"/>
                <a:gd name="T6" fmla="*/ 25 w 183"/>
                <a:gd name="T7" fmla="*/ 57 h 231"/>
                <a:gd name="T8" fmla="*/ 39 w 183"/>
                <a:gd name="T9" fmla="*/ 69 h 231"/>
                <a:gd name="T10" fmla="*/ 39 w 183"/>
                <a:gd name="T11" fmla="*/ 72 h 231"/>
                <a:gd name="T12" fmla="*/ 39 w 183"/>
                <a:gd name="T13" fmla="*/ 74 h 231"/>
                <a:gd name="T14" fmla="*/ 53 w 183"/>
                <a:gd name="T15" fmla="*/ 85 h 231"/>
                <a:gd name="T16" fmla="*/ 68 w 183"/>
                <a:gd name="T17" fmla="*/ 102 h 231"/>
                <a:gd name="T18" fmla="*/ 81 w 183"/>
                <a:gd name="T19" fmla="*/ 115 h 231"/>
                <a:gd name="T20" fmla="*/ 93 w 183"/>
                <a:gd name="T21" fmla="*/ 122 h 231"/>
                <a:gd name="T22" fmla="*/ 93 w 183"/>
                <a:gd name="T23" fmla="*/ 125 h 231"/>
                <a:gd name="T24" fmla="*/ 93 w 183"/>
                <a:gd name="T25" fmla="*/ 128 h 231"/>
                <a:gd name="T26" fmla="*/ 95 w 183"/>
                <a:gd name="T27" fmla="*/ 128 h 231"/>
                <a:gd name="T28" fmla="*/ 97 w 183"/>
                <a:gd name="T29" fmla="*/ 128 h 231"/>
                <a:gd name="T30" fmla="*/ 104 w 183"/>
                <a:gd name="T31" fmla="*/ 141 h 231"/>
                <a:gd name="T32" fmla="*/ 119 w 183"/>
                <a:gd name="T33" fmla="*/ 156 h 231"/>
                <a:gd name="T34" fmla="*/ 134 w 183"/>
                <a:gd name="T35" fmla="*/ 171 h 231"/>
                <a:gd name="T36" fmla="*/ 144 w 183"/>
                <a:gd name="T37" fmla="*/ 183 h 231"/>
                <a:gd name="T38" fmla="*/ 146 w 183"/>
                <a:gd name="T39" fmla="*/ 183 h 231"/>
                <a:gd name="T40" fmla="*/ 148 w 183"/>
                <a:gd name="T41" fmla="*/ 183 h 231"/>
                <a:gd name="T42" fmla="*/ 158 w 183"/>
                <a:gd name="T43" fmla="*/ 195 h 231"/>
                <a:gd name="T44" fmla="*/ 168 w 183"/>
                <a:gd name="T45" fmla="*/ 206 h 231"/>
                <a:gd name="T46" fmla="*/ 177 w 183"/>
                <a:gd name="T47" fmla="*/ 219 h 231"/>
                <a:gd name="T48" fmla="*/ 183 w 183"/>
                <a:gd name="T49" fmla="*/ 231 h 231"/>
                <a:gd name="T50" fmla="*/ 132 w 183"/>
                <a:gd name="T51" fmla="*/ 225 h 231"/>
                <a:gd name="T52" fmla="*/ 102 w 183"/>
                <a:gd name="T53" fmla="*/ 209 h 231"/>
                <a:gd name="T54" fmla="*/ 71 w 183"/>
                <a:gd name="T55" fmla="*/ 195 h 231"/>
                <a:gd name="T56" fmla="*/ 39 w 183"/>
                <a:gd name="T57" fmla="*/ 187 h 231"/>
                <a:gd name="T58" fmla="*/ 24 w 183"/>
                <a:gd name="T59" fmla="*/ 195 h 231"/>
                <a:gd name="T60" fmla="*/ 30 w 183"/>
                <a:gd name="T61" fmla="*/ 218 h 231"/>
                <a:gd name="T62" fmla="*/ 0 w 183"/>
                <a:gd name="T63" fmla="*/ 231 h 2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3"/>
                <a:gd name="T97" fmla="*/ 0 h 231"/>
                <a:gd name="T98" fmla="*/ 183 w 183"/>
                <a:gd name="T99" fmla="*/ 231 h 2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3" h="231">
                  <a:moveTo>
                    <a:pt x="0" y="0"/>
                  </a:moveTo>
                  <a:lnTo>
                    <a:pt x="54" y="0"/>
                  </a:lnTo>
                  <a:lnTo>
                    <a:pt x="44" y="9"/>
                  </a:lnTo>
                  <a:lnTo>
                    <a:pt x="36" y="20"/>
                  </a:lnTo>
                  <a:lnTo>
                    <a:pt x="31" y="30"/>
                  </a:lnTo>
                  <a:lnTo>
                    <a:pt x="26" y="39"/>
                  </a:lnTo>
                  <a:lnTo>
                    <a:pt x="24" y="49"/>
                  </a:lnTo>
                  <a:lnTo>
                    <a:pt x="25" y="57"/>
                  </a:lnTo>
                  <a:lnTo>
                    <a:pt x="30" y="64"/>
                  </a:lnTo>
                  <a:lnTo>
                    <a:pt x="39" y="69"/>
                  </a:lnTo>
                  <a:lnTo>
                    <a:pt x="39" y="70"/>
                  </a:lnTo>
                  <a:lnTo>
                    <a:pt x="39" y="72"/>
                  </a:lnTo>
                  <a:lnTo>
                    <a:pt x="39" y="73"/>
                  </a:lnTo>
                  <a:lnTo>
                    <a:pt x="39" y="74"/>
                  </a:lnTo>
                  <a:lnTo>
                    <a:pt x="46" y="80"/>
                  </a:lnTo>
                  <a:lnTo>
                    <a:pt x="53" y="85"/>
                  </a:lnTo>
                  <a:lnTo>
                    <a:pt x="59" y="94"/>
                  </a:lnTo>
                  <a:lnTo>
                    <a:pt x="68" y="102"/>
                  </a:lnTo>
                  <a:lnTo>
                    <a:pt x="74" y="109"/>
                  </a:lnTo>
                  <a:lnTo>
                    <a:pt x="81" y="115"/>
                  </a:lnTo>
                  <a:lnTo>
                    <a:pt x="88" y="120"/>
                  </a:lnTo>
                  <a:lnTo>
                    <a:pt x="93" y="122"/>
                  </a:lnTo>
                  <a:lnTo>
                    <a:pt x="93" y="123"/>
                  </a:lnTo>
                  <a:lnTo>
                    <a:pt x="93" y="125"/>
                  </a:lnTo>
                  <a:lnTo>
                    <a:pt x="93" y="127"/>
                  </a:lnTo>
                  <a:lnTo>
                    <a:pt x="93" y="128"/>
                  </a:lnTo>
                  <a:lnTo>
                    <a:pt x="94" y="128"/>
                  </a:lnTo>
                  <a:lnTo>
                    <a:pt x="95" y="128"/>
                  </a:lnTo>
                  <a:lnTo>
                    <a:pt x="96" y="128"/>
                  </a:lnTo>
                  <a:lnTo>
                    <a:pt x="97" y="128"/>
                  </a:lnTo>
                  <a:lnTo>
                    <a:pt x="100" y="134"/>
                  </a:lnTo>
                  <a:lnTo>
                    <a:pt x="104" y="141"/>
                  </a:lnTo>
                  <a:lnTo>
                    <a:pt x="111" y="148"/>
                  </a:lnTo>
                  <a:lnTo>
                    <a:pt x="119" y="156"/>
                  </a:lnTo>
                  <a:lnTo>
                    <a:pt x="127" y="163"/>
                  </a:lnTo>
                  <a:lnTo>
                    <a:pt x="134" y="171"/>
                  </a:lnTo>
                  <a:lnTo>
                    <a:pt x="140" y="178"/>
                  </a:lnTo>
                  <a:lnTo>
                    <a:pt x="144" y="183"/>
                  </a:lnTo>
                  <a:lnTo>
                    <a:pt x="145" y="183"/>
                  </a:lnTo>
                  <a:lnTo>
                    <a:pt x="146" y="183"/>
                  </a:lnTo>
                  <a:lnTo>
                    <a:pt x="147" y="183"/>
                  </a:lnTo>
                  <a:lnTo>
                    <a:pt x="148" y="183"/>
                  </a:lnTo>
                  <a:lnTo>
                    <a:pt x="153" y="189"/>
                  </a:lnTo>
                  <a:lnTo>
                    <a:pt x="158" y="195"/>
                  </a:lnTo>
                  <a:lnTo>
                    <a:pt x="163" y="201"/>
                  </a:lnTo>
                  <a:lnTo>
                    <a:pt x="168" y="206"/>
                  </a:lnTo>
                  <a:lnTo>
                    <a:pt x="172" y="213"/>
                  </a:lnTo>
                  <a:lnTo>
                    <a:pt x="177" y="219"/>
                  </a:lnTo>
                  <a:lnTo>
                    <a:pt x="180" y="225"/>
                  </a:lnTo>
                  <a:lnTo>
                    <a:pt x="183" y="231"/>
                  </a:lnTo>
                  <a:lnTo>
                    <a:pt x="147" y="231"/>
                  </a:lnTo>
                  <a:lnTo>
                    <a:pt x="132" y="225"/>
                  </a:lnTo>
                  <a:lnTo>
                    <a:pt x="117" y="217"/>
                  </a:lnTo>
                  <a:lnTo>
                    <a:pt x="102" y="209"/>
                  </a:lnTo>
                  <a:lnTo>
                    <a:pt x="86" y="202"/>
                  </a:lnTo>
                  <a:lnTo>
                    <a:pt x="71" y="195"/>
                  </a:lnTo>
                  <a:lnTo>
                    <a:pt x="55" y="189"/>
                  </a:lnTo>
                  <a:lnTo>
                    <a:pt x="39" y="187"/>
                  </a:lnTo>
                  <a:lnTo>
                    <a:pt x="24" y="186"/>
                  </a:lnTo>
                  <a:lnTo>
                    <a:pt x="24" y="195"/>
                  </a:lnTo>
                  <a:lnTo>
                    <a:pt x="26" y="206"/>
                  </a:lnTo>
                  <a:lnTo>
                    <a:pt x="30" y="218"/>
                  </a:lnTo>
                  <a:lnTo>
                    <a:pt x="34" y="231"/>
                  </a:lnTo>
                  <a:lnTo>
                    <a:pt x="0" y="2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Freeform 224"/>
            <p:cNvSpPr>
              <a:spLocks/>
            </p:cNvSpPr>
            <p:nvPr/>
          </p:nvSpPr>
          <p:spPr bwMode="auto">
            <a:xfrm>
              <a:off x="3792" y="3540"/>
              <a:ext cx="115" cy="115"/>
            </a:xfrm>
            <a:custGeom>
              <a:avLst/>
              <a:gdLst>
                <a:gd name="T0" fmla="*/ 81 w 230"/>
                <a:gd name="T1" fmla="*/ 0 h 229"/>
                <a:gd name="T2" fmla="*/ 111 w 230"/>
                <a:gd name="T3" fmla="*/ 19 h 229"/>
                <a:gd name="T4" fmla="*/ 142 w 230"/>
                <a:gd name="T5" fmla="*/ 38 h 229"/>
                <a:gd name="T6" fmla="*/ 170 w 230"/>
                <a:gd name="T7" fmla="*/ 53 h 229"/>
                <a:gd name="T8" fmla="*/ 192 w 230"/>
                <a:gd name="T9" fmla="*/ 66 h 229"/>
                <a:gd name="T10" fmla="*/ 192 w 230"/>
                <a:gd name="T11" fmla="*/ 68 h 229"/>
                <a:gd name="T12" fmla="*/ 192 w 230"/>
                <a:gd name="T13" fmla="*/ 70 h 229"/>
                <a:gd name="T14" fmla="*/ 203 w 230"/>
                <a:gd name="T15" fmla="*/ 78 h 229"/>
                <a:gd name="T16" fmla="*/ 213 w 230"/>
                <a:gd name="T17" fmla="*/ 85 h 229"/>
                <a:gd name="T18" fmla="*/ 222 w 230"/>
                <a:gd name="T19" fmla="*/ 92 h 229"/>
                <a:gd name="T20" fmla="*/ 230 w 230"/>
                <a:gd name="T21" fmla="*/ 97 h 229"/>
                <a:gd name="T22" fmla="*/ 222 w 230"/>
                <a:gd name="T23" fmla="*/ 137 h 229"/>
                <a:gd name="T24" fmla="*/ 207 w 230"/>
                <a:gd name="T25" fmla="*/ 134 h 229"/>
                <a:gd name="T26" fmla="*/ 191 w 230"/>
                <a:gd name="T27" fmla="*/ 130 h 229"/>
                <a:gd name="T28" fmla="*/ 172 w 230"/>
                <a:gd name="T29" fmla="*/ 127 h 229"/>
                <a:gd name="T30" fmla="*/ 153 w 230"/>
                <a:gd name="T31" fmla="*/ 122 h 229"/>
                <a:gd name="T32" fmla="*/ 129 w 230"/>
                <a:gd name="T33" fmla="*/ 116 h 229"/>
                <a:gd name="T34" fmla="*/ 100 w 230"/>
                <a:gd name="T35" fmla="*/ 110 h 229"/>
                <a:gd name="T36" fmla="*/ 64 w 230"/>
                <a:gd name="T37" fmla="*/ 102 h 229"/>
                <a:gd name="T38" fmla="*/ 40 w 230"/>
                <a:gd name="T39" fmla="*/ 105 h 229"/>
                <a:gd name="T40" fmla="*/ 40 w 230"/>
                <a:gd name="T41" fmla="*/ 117 h 229"/>
                <a:gd name="T42" fmla="*/ 48 w 230"/>
                <a:gd name="T43" fmla="*/ 129 h 229"/>
                <a:gd name="T44" fmla="*/ 58 w 230"/>
                <a:gd name="T45" fmla="*/ 140 h 229"/>
                <a:gd name="T46" fmla="*/ 63 w 230"/>
                <a:gd name="T47" fmla="*/ 146 h 229"/>
                <a:gd name="T48" fmla="*/ 66 w 230"/>
                <a:gd name="T49" fmla="*/ 146 h 229"/>
                <a:gd name="T50" fmla="*/ 76 w 230"/>
                <a:gd name="T51" fmla="*/ 157 h 229"/>
                <a:gd name="T52" fmla="*/ 81 w 230"/>
                <a:gd name="T53" fmla="*/ 165 h 229"/>
                <a:gd name="T54" fmla="*/ 84 w 230"/>
                <a:gd name="T55" fmla="*/ 168 h 229"/>
                <a:gd name="T56" fmla="*/ 87 w 230"/>
                <a:gd name="T57" fmla="*/ 168 h 229"/>
                <a:gd name="T58" fmla="*/ 93 w 230"/>
                <a:gd name="T59" fmla="*/ 177 h 229"/>
                <a:gd name="T60" fmla="*/ 96 w 230"/>
                <a:gd name="T61" fmla="*/ 187 h 229"/>
                <a:gd name="T62" fmla="*/ 94 w 230"/>
                <a:gd name="T63" fmla="*/ 193 h 229"/>
                <a:gd name="T64" fmla="*/ 85 w 230"/>
                <a:gd name="T65" fmla="*/ 202 h 229"/>
                <a:gd name="T66" fmla="*/ 73 w 230"/>
                <a:gd name="T67" fmla="*/ 211 h 229"/>
                <a:gd name="T68" fmla="*/ 61 w 230"/>
                <a:gd name="T69" fmla="*/ 222 h 229"/>
                <a:gd name="T70" fmla="*/ 0 w 230"/>
                <a:gd name="T71" fmla="*/ 229 h 22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0"/>
                <a:gd name="T109" fmla="*/ 0 h 229"/>
                <a:gd name="T110" fmla="*/ 230 w 230"/>
                <a:gd name="T111" fmla="*/ 229 h 22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0" h="229">
                  <a:moveTo>
                    <a:pt x="0" y="0"/>
                  </a:moveTo>
                  <a:lnTo>
                    <a:pt x="81" y="0"/>
                  </a:lnTo>
                  <a:lnTo>
                    <a:pt x="96" y="10"/>
                  </a:lnTo>
                  <a:lnTo>
                    <a:pt x="111" y="19"/>
                  </a:lnTo>
                  <a:lnTo>
                    <a:pt x="127" y="29"/>
                  </a:lnTo>
                  <a:lnTo>
                    <a:pt x="142" y="38"/>
                  </a:lnTo>
                  <a:lnTo>
                    <a:pt x="156" y="46"/>
                  </a:lnTo>
                  <a:lnTo>
                    <a:pt x="170" y="53"/>
                  </a:lnTo>
                  <a:lnTo>
                    <a:pt x="182" y="60"/>
                  </a:lnTo>
                  <a:lnTo>
                    <a:pt x="192" y="66"/>
                  </a:lnTo>
                  <a:lnTo>
                    <a:pt x="192" y="67"/>
                  </a:lnTo>
                  <a:lnTo>
                    <a:pt x="192" y="68"/>
                  </a:lnTo>
                  <a:lnTo>
                    <a:pt x="192" y="69"/>
                  </a:lnTo>
                  <a:lnTo>
                    <a:pt x="192" y="70"/>
                  </a:lnTo>
                  <a:lnTo>
                    <a:pt x="198" y="75"/>
                  </a:lnTo>
                  <a:lnTo>
                    <a:pt x="203" y="78"/>
                  </a:lnTo>
                  <a:lnTo>
                    <a:pt x="208" y="82"/>
                  </a:lnTo>
                  <a:lnTo>
                    <a:pt x="213" y="85"/>
                  </a:lnTo>
                  <a:lnTo>
                    <a:pt x="217" y="89"/>
                  </a:lnTo>
                  <a:lnTo>
                    <a:pt x="222" y="92"/>
                  </a:lnTo>
                  <a:lnTo>
                    <a:pt x="226" y="94"/>
                  </a:lnTo>
                  <a:lnTo>
                    <a:pt x="230" y="97"/>
                  </a:lnTo>
                  <a:lnTo>
                    <a:pt x="230" y="138"/>
                  </a:lnTo>
                  <a:lnTo>
                    <a:pt x="222" y="137"/>
                  </a:lnTo>
                  <a:lnTo>
                    <a:pt x="214" y="135"/>
                  </a:lnTo>
                  <a:lnTo>
                    <a:pt x="207" y="134"/>
                  </a:lnTo>
                  <a:lnTo>
                    <a:pt x="199" y="131"/>
                  </a:lnTo>
                  <a:lnTo>
                    <a:pt x="191" y="130"/>
                  </a:lnTo>
                  <a:lnTo>
                    <a:pt x="182" y="128"/>
                  </a:lnTo>
                  <a:lnTo>
                    <a:pt x="172" y="127"/>
                  </a:lnTo>
                  <a:lnTo>
                    <a:pt x="163" y="124"/>
                  </a:lnTo>
                  <a:lnTo>
                    <a:pt x="153" y="122"/>
                  </a:lnTo>
                  <a:lnTo>
                    <a:pt x="141" y="120"/>
                  </a:lnTo>
                  <a:lnTo>
                    <a:pt x="129" y="116"/>
                  </a:lnTo>
                  <a:lnTo>
                    <a:pt x="115" y="114"/>
                  </a:lnTo>
                  <a:lnTo>
                    <a:pt x="100" y="110"/>
                  </a:lnTo>
                  <a:lnTo>
                    <a:pt x="82" y="106"/>
                  </a:lnTo>
                  <a:lnTo>
                    <a:pt x="64" y="102"/>
                  </a:lnTo>
                  <a:lnTo>
                    <a:pt x="44" y="98"/>
                  </a:lnTo>
                  <a:lnTo>
                    <a:pt x="40" y="105"/>
                  </a:lnTo>
                  <a:lnTo>
                    <a:pt x="39" y="110"/>
                  </a:lnTo>
                  <a:lnTo>
                    <a:pt x="40" y="117"/>
                  </a:lnTo>
                  <a:lnTo>
                    <a:pt x="43" y="123"/>
                  </a:lnTo>
                  <a:lnTo>
                    <a:pt x="48" y="129"/>
                  </a:lnTo>
                  <a:lnTo>
                    <a:pt x="54" y="135"/>
                  </a:lnTo>
                  <a:lnTo>
                    <a:pt x="58" y="140"/>
                  </a:lnTo>
                  <a:lnTo>
                    <a:pt x="62" y="146"/>
                  </a:lnTo>
                  <a:lnTo>
                    <a:pt x="63" y="146"/>
                  </a:lnTo>
                  <a:lnTo>
                    <a:pt x="65" y="146"/>
                  </a:lnTo>
                  <a:lnTo>
                    <a:pt x="66" y="146"/>
                  </a:lnTo>
                  <a:lnTo>
                    <a:pt x="68" y="146"/>
                  </a:lnTo>
                  <a:lnTo>
                    <a:pt x="76" y="157"/>
                  </a:lnTo>
                  <a:lnTo>
                    <a:pt x="80" y="162"/>
                  </a:lnTo>
                  <a:lnTo>
                    <a:pt x="81" y="165"/>
                  </a:lnTo>
                  <a:lnTo>
                    <a:pt x="82" y="168"/>
                  </a:lnTo>
                  <a:lnTo>
                    <a:pt x="84" y="168"/>
                  </a:lnTo>
                  <a:lnTo>
                    <a:pt x="86" y="168"/>
                  </a:lnTo>
                  <a:lnTo>
                    <a:pt x="87" y="168"/>
                  </a:lnTo>
                  <a:lnTo>
                    <a:pt x="88" y="168"/>
                  </a:lnTo>
                  <a:lnTo>
                    <a:pt x="93" y="177"/>
                  </a:lnTo>
                  <a:lnTo>
                    <a:pt x="95" y="183"/>
                  </a:lnTo>
                  <a:lnTo>
                    <a:pt x="96" y="187"/>
                  </a:lnTo>
                  <a:lnTo>
                    <a:pt x="96" y="191"/>
                  </a:lnTo>
                  <a:lnTo>
                    <a:pt x="94" y="193"/>
                  </a:lnTo>
                  <a:lnTo>
                    <a:pt x="89" y="197"/>
                  </a:lnTo>
                  <a:lnTo>
                    <a:pt x="85" y="202"/>
                  </a:lnTo>
                  <a:lnTo>
                    <a:pt x="79" y="206"/>
                  </a:lnTo>
                  <a:lnTo>
                    <a:pt x="73" y="211"/>
                  </a:lnTo>
                  <a:lnTo>
                    <a:pt x="66" y="216"/>
                  </a:lnTo>
                  <a:lnTo>
                    <a:pt x="61" y="222"/>
                  </a:lnTo>
                  <a:lnTo>
                    <a:pt x="54" y="229"/>
                  </a:lnTo>
                  <a:lnTo>
                    <a:pt x="0" y="2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72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0" name="Freeform 225"/>
            <p:cNvSpPr>
              <a:spLocks/>
            </p:cNvSpPr>
            <p:nvPr/>
          </p:nvSpPr>
          <p:spPr bwMode="auto">
            <a:xfrm>
              <a:off x="3792" y="3426"/>
              <a:ext cx="71" cy="114"/>
            </a:xfrm>
            <a:custGeom>
              <a:avLst/>
              <a:gdLst>
                <a:gd name="T0" fmla="*/ 0 w 142"/>
                <a:gd name="T1" fmla="*/ 0 h 230"/>
                <a:gd name="T2" fmla="*/ 104 w 142"/>
                <a:gd name="T3" fmla="*/ 0 h 230"/>
                <a:gd name="T4" fmla="*/ 109 w 142"/>
                <a:gd name="T5" fmla="*/ 6 h 230"/>
                <a:gd name="T6" fmla="*/ 114 w 142"/>
                <a:gd name="T7" fmla="*/ 12 h 230"/>
                <a:gd name="T8" fmla="*/ 118 w 142"/>
                <a:gd name="T9" fmla="*/ 19 h 230"/>
                <a:gd name="T10" fmla="*/ 124 w 142"/>
                <a:gd name="T11" fmla="*/ 25 h 230"/>
                <a:gd name="T12" fmla="*/ 129 w 142"/>
                <a:gd name="T13" fmla="*/ 30 h 230"/>
                <a:gd name="T14" fmla="*/ 133 w 142"/>
                <a:gd name="T15" fmla="*/ 36 h 230"/>
                <a:gd name="T16" fmla="*/ 138 w 142"/>
                <a:gd name="T17" fmla="*/ 43 h 230"/>
                <a:gd name="T18" fmla="*/ 142 w 142"/>
                <a:gd name="T19" fmla="*/ 49 h 230"/>
                <a:gd name="T20" fmla="*/ 134 w 142"/>
                <a:gd name="T21" fmla="*/ 56 h 230"/>
                <a:gd name="T22" fmla="*/ 122 w 142"/>
                <a:gd name="T23" fmla="*/ 56 h 230"/>
                <a:gd name="T24" fmla="*/ 107 w 142"/>
                <a:gd name="T25" fmla="*/ 50 h 230"/>
                <a:gd name="T26" fmla="*/ 91 w 142"/>
                <a:gd name="T27" fmla="*/ 41 h 230"/>
                <a:gd name="T28" fmla="*/ 72 w 142"/>
                <a:gd name="T29" fmla="*/ 30 h 230"/>
                <a:gd name="T30" fmla="*/ 55 w 142"/>
                <a:gd name="T31" fmla="*/ 20 h 230"/>
                <a:gd name="T32" fmla="*/ 38 w 142"/>
                <a:gd name="T33" fmla="*/ 13 h 230"/>
                <a:gd name="T34" fmla="*/ 23 w 142"/>
                <a:gd name="T35" fmla="*/ 10 h 230"/>
                <a:gd name="T36" fmla="*/ 20 w 142"/>
                <a:gd name="T37" fmla="*/ 12 h 230"/>
                <a:gd name="T38" fmla="*/ 19 w 142"/>
                <a:gd name="T39" fmla="*/ 14 h 230"/>
                <a:gd name="T40" fmla="*/ 17 w 142"/>
                <a:gd name="T41" fmla="*/ 17 h 230"/>
                <a:gd name="T42" fmla="*/ 15 w 142"/>
                <a:gd name="T43" fmla="*/ 19 h 230"/>
                <a:gd name="T44" fmla="*/ 15 w 142"/>
                <a:gd name="T45" fmla="*/ 22 h 230"/>
                <a:gd name="T46" fmla="*/ 16 w 142"/>
                <a:gd name="T47" fmla="*/ 26 h 230"/>
                <a:gd name="T48" fmla="*/ 16 w 142"/>
                <a:gd name="T49" fmla="*/ 29 h 230"/>
                <a:gd name="T50" fmla="*/ 17 w 142"/>
                <a:gd name="T51" fmla="*/ 34 h 230"/>
                <a:gd name="T52" fmla="*/ 36 w 142"/>
                <a:gd name="T53" fmla="*/ 47 h 230"/>
                <a:gd name="T54" fmla="*/ 51 w 142"/>
                <a:gd name="T55" fmla="*/ 60 h 230"/>
                <a:gd name="T56" fmla="*/ 59 w 142"/>
                <a:gd name="T57" fmla="*/ 75 h 230"/>
                <a:gd name="T58" fmla="*/ 63 w 142"/>
                <a:gd name="T59" fmla="*/ 92 h 230"/>
                <a:gd name="T60" fmla="*/ 61 w 142"/>
                <a:gd name="T61" fmla="*/ 108 h 230"/>
                <a:gd name="T62" fmla="*/ 54 w 142"/>
                <a:gd name="T63" fmla="*/ 125 h 230"/>
                <a:gd name="T64" fmla="*/ 41 w 142"/>
                <a:gd name="T65" fmla="*/ 141 h 230"/>
                <a:gd name="T66" fmla="*/ 25 w 142"/>
                <a:gd name="T67" fmla="*/ 157 h 230"/>
                <a:gd name="T68" fmla="*/ 25 w 142"/>
                <a:gd name="T69" fmla="*/ 166 h 230"/>
                <a:gd name="T70" fmla="*/ 28 w 142"/>
                <a:gd name="T71" fmla="*/ 176 h 230"/>
                <a:gd name="T72" fmla="*/ 33 w 142"/>
                <a:gd name="T73" fmla="*/ 185 h 230"/>
                <a:gd name="T74" fmla="*/ 40 w 142"/>
                <a:gd name="T75" fmla="*/ 194 h 230"/>
                <a:gd name="T76" fmla="*/ 48 w 142"/>
                <a:gd name="T77" fmla="*/ 203 h 230"/>
                <a:gd name="T78" fmla="*/ 58 w 142"/>
                <a:gd name="T79" fmla="*/ 213 h 230"/>
                <a:gd name="T80" fmla="*/ 69 w 142"/>
                <a:gd name="T81" fmla="*/ 221 h 230"/>
                <a:gd name="T82" fmla="*/ 81 w 142"/>
                <a:gd name="T83" fmla="*/ 230 h 230"/>
                <a:gd name="T84" fmla="*/ 0 w 142"/>
                <a:gd name="T85" fmla="*/ 230 h 230"/>
                <a:gd name="T86" fmla="*/ 0 w 142"/>
                <a:gd name="T87" fmla="*/ 0 h 230"/>
                <a:gd name="T88" fmla="*/ 0 w 142"/>
                <a:gd name="T89" fmla="*/ 0 h 23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42"/>
                <a:gd name="T136" fmla="*/ 0 h 230"/>
                <a:gd name="T137" fmla="*/ 142 w 142"/>
                <a:gd name="T138" fmla="*/ 230 h 23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42" h="230">
                  <a:moveTo>
                    <a:pt x="0" y="0"/>
                  </a:moveTo>
                  <a:lnTo>
                    <a:pt x="104" y="0"/>
                  </a:lnTo>
                  <a:lnTo>
                    <a:pt x="109" y="6"/>
                  </a:lnTo>
                  <a:lnTo>
                    <a:pt x="114" y="12"/>
                  </a:lnTo>
                  <a:lnTo>
                    <a:pt x="118" y="19"/>
                  </a:lnTo>
                  <a:lnTo>
                    <a:pt x="124" y="25"/>
                  </a:lnTo>
                  <a:lnTo>
                    <a:pt x="129" y="30"/>
                  </a:lnTo>
                  <a:lnTo>
                    <a:pt x="133" y="36"/>
                  </a:lnTo>
                  <a:lnTo>
                    <a:pt x="138" y="43"/>
                  </a:lnTo>
                  <a:lnTo>
                    <a:pt x="142" y="49"/>
                  </a:lnTo>
                  <a:lnTo>
                    <a:pt x="134" y="56"/>
                  </a:lnTo>
                  <a:lnTo>
                    <a:pt x="122" y="56"/>
                  </a:lnTo>
                  <a:lnTo>
                    <a:pt x="107" y="50"/>
                  </a:lnTo>
                  <a:lnTo>
                    <a:pt x="91" y="41"/>
                  </a:lnTo>
                  <a:lnTo>
                    <a:pt x="72" y="30"/>
                  </a:lnTo>
                  <a:lnTo>
                    <a:pt x="55" y="20"/>
                  </a:lnTo>
                  <a:lnTo>
                    <a:pt x="38" y="13"/>
                  </a:lnTo>
                  <a:lnTo>
                    <a:pt x="23" y="10"/>
                  </a:lnTo>
                  <a:lnTo>
                    <a:pt x="20" y="12"/>
                  </a:lnTo>
                  <a:lnTo>
                    <a:pt x="19" y="14"/>
                  </a:lnTo>
                  <a:lnTo>
                    <a:pt x="17" y="17"/>
                  </a:lnTo>
                  <a:lnTo>
                    <a:pt x="15" y="19"/>
                  </a:lnTo>
                  <a:lnTo>
                    <a:pt x="15" y="22"/>
                  </a:lnTo>
                  <a:lnTo>
                    <a:pt x="16" y="26"/>
                  </a:lnTo>
                  <a:lnTo>
                    <a:pt x="16" y="29"/>
                  </a:lnTo>
                  <a:lnTo>
                    <a:pt x="17" y="34"/>
                  </a:lnTo>
                  <a:lnTo>
                    <a:pt x="36" y="47"/>
                  </a:lnTo>
                  <a:lnTo>
                    <a:pt x="51" y="60"/>
                  </a:lnTo>
                  <a:lnTo>
                    <a:pt x="59" y="75"/>
                  </a:lnTo>
                  <a:lnTo>
                    <a:pt x="63" y="92"/>
                  </a:lnTo>
                  <a:lnTo>
                    <a:pt x="61" y="108"/>
                  </a:lnTo>
                  <a:lnTo>
                    <a:pt x="54" y="125"/>
                  </a:lnTo>
                  <a:lnTo>
                    <a:pt x="41" y="141"/>
                  </a:lnTo>
                  <a:lnTo>
                    <a:pt x="25" y="157"/>
                  </a:lnTo>
                  <a:lnTo>
                    <a:pt x="25" y="166"/>
                  </a:lnTo>
                  <a:lnTo>
                    <a:pt x="28" y="176"/>
                  </a:lnTo>
                  <a:lnTo>
                    <a:pt x="33" y="185"/>
                  </a:lnTo>
                  <a:lnTo>
                    <a:pt x="40" y="194"/>
                  </a:lnTo>
                  <a:lnTo>
                    <a:pt x="48" y="203"/>
                  </a:lnTo>
                  <a:lnTo>
                    <a:pt x="58" y="213"/>
                  </a:lnTo>
                  <a:lnTo>
                    <a:pt x="69" y="221"/>
                  </a:lnTo>
                  <a:lnTo>
                    <a:pt x="81" y="230"/>
                  </a:ln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1" name="Freeform 226"/>
            <p:cNvSpPr>
              <a:spLocks/>
            </p:cNvSpPr>
            <p:nvPr/>
          </p:nvSpPr>
          <p:spPr bwMode="auto">
            <a:xfrm>
              <a:off x="3874" y="3426"/>
              <a:ext cx="15" cy="14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29 w 30"/>
                <a:gd name="T5" fmla="*/ 12 h 28"/>
                <a:gd name="T6" fmla="*/ 25 w 30"/>
                <a:gd name="T7" fmla="*/ 21 h 28"/>
                <a:gd name="T8" fmla="*/ 20 w 30"/>
                <a:gd name="T9" fmla="*/ 27 h 28"/>
                <a:gd name="T10" fmla="*/ 12 w 30"/>
                <a:gd name="T11" fmla="*/ 28 h 28"/>
                <a:gd name="T12" fmla="*/ 8 w 30"/>
                <a:gd name="T13" fmla="*/ 21 h 28"/>
                <a:gd name="T14" fmla="*/ 6 w 30"/>
                <a:gd name="T15" fmla="*/ 14 h 28"/>
                <a:gd name="T16" fmla="*/ 2 w 30"/>
                <a:gd name="T17" fmla="*/ 7 h 28"/>
                <a:gd name="T18" fmla="*/ 0 w 30"/>
                <a:gd name="T19" fmla="*/ 0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28"/>
                <a:gd name="T32" fmla="*/ 30 w 30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29" y="12"/>
                  </a:lnTo>
                  <a:lnTo>
                    <a:pt x="25" y="21"/>
                  </a:lnTo>
                  <a:lnTo>
                    <a:pt x="20" y="27"/>
                  </a:lnTo>
                  <a:lnTo>
                    <a:pt x="12" y="28"/>
                  </a:lnTo>
                  <a:lnTo>
                    <a:pt x="8" y="21"/>
                  </a:lnTo>
                  <a:lnTo>
                    <a:pt x="6" y="14"/>
                  </a:lnTo>
                  <a:lnTo>
                    <a:pt x="2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2" name="Freeform 227"/>
            <p:cNvSpPr>
              <a:spLocks/>
            </p:cNvSpPr>
            <p:nvPr/>
          </p:nvSpPr>
          <p:spPr bwMode="auto">
            <a:xfrm>
              <a:off x="3792" y="3311"/>
              <a:ext cx="115" cy="115"/>
            </a:xfrm>
            <a:custGeom>
              <a:avLst/>
              <a:gdLst>
                <a:gd name="T0" fmla="*/ 126 w 230"/>
                <a:gd name="T1" fmla="*/ 0 h 229"/>
                <a:gd name="T2" fmla="*/ 127 w 230"/>
                <a:gd name="T3" fmla="*/ 2 h 229"/>
                <a:gd name="T4" fmla="*/ 130 w 230"/>
                <a:gd name="T5" fmla="*/ 4 h 229"/>
                <a:gd name="T6" fmla="*/ 130 w 230"/>
                <a:gd name="T7" fmla="*/ 15 h 229"/>
                <a:gd name="T8" fmla="*/ 127 w 230"/>
                <a:gd name="T9" fmla="*/ 29 h 229"/>
                <a:gd name="T10" fmla="*/ 127 w 230"/>
                <a:gd name="T11" fmla="*/ 40 h 229"/>
                <a:gd name="T12" fmla="*/ 135 w 230"/>
                <a:gd name="T13" fmla="*/ 44 h 229"/>
                <a:gd name="T14" fmla="*/ 154 w 230"/>
                <a:gd name="T15" fmla="*/ 43 h 229"/>
                <a:gd name="T16" fmla="*/ 176 w 230"/>
                <a:gd name="T17" fmla="*/ 38 h 229"/>
                <a:gd name="T18" fmla="*/ 198 w 230"/>
                <a:gd name="T19" fmla="*/ 34 h 229"/>
                <a:gd name="T20" fmla="*/ 220 w 230"/>
                <a:gd name="T21" fmla="*/ 30 h 229"/>
                <a:gd name="T22" fmla="*/ 230 w 230"/>
                <a:gd name="T23" fmla="*/ 88 h 229"/>
                <a:gd name="T24" fmla="*/ 224 w 230"/>
                <a:gd name="T25" fmla="*/ 94 h 229"/>
                <a:gd name="T26" fmla="*/ 220 w 230"/>
                <a:gd name="T27" fmla="*/ 99 h 229"/>
                <a:gd name="T28" fmla="*/ 222 w 230"/>
                <a:gd name="T29" fmla="*/ 105 h 229"/>
                <a:gd name="T30" fmla="*/ 223 w 230"/>
                <a:gd name="T31" fmla="*/ 111 h 229"/>
                <a:gd name="T32" fmla="*/ 226 w 230"/>
                <a:gd name="T33" fmla="*/ 112 h 229"/>
                <a:gd name="T34" fmla="*/ 230 w 230"/>
                <a:gd name="T35" fmla="*/ 114 h 229"/>
                <a:gd name="T36" fmla="*/ 228 w 230"/>
                <a:gd name="T37" fmla="*/ 171 h 229"/>
                <a:gd name="T38" fmla="*/ 225 w 230"/>
                <a:gd name="T39" fmla="*/ 151 h 229"/>
                <a:gd name="T40" fmla="*/ 222 w 230"/>
                <a:gd name="T41" fmla="*/ 137 h 229"/>
                <a:gd name="T42" fmla="*/ 216 w 230"/>
                <a:gd name="T43" fmla="*/ 132 h 229"/>
                <a:gd name="T44" fmla="*/ 210 w 230"/>
                <a:gd name="T45" fmla="*/ 130 h 229"/>
                <a:gd name="T46" fmla="*/ 203 w 230"/>
                <a:gd name="T47" fmla="*/ 132 h 229"/>
                <a:gd name="T48" fmla="*/ 195 w 230"/>
                <a:gd name="T49" fmla="*/ 152 h 229"/>
                <a:gd name="T50" fmla="*/ 193 w 230"/>
                <a:gd name="T51" fmla="*/ 205 h 229"/>
                <a:gd name="T52" fmla="*/ 163 w 230"/>
                <a:gd name="T53" fmla="*/ 229 h 229"/>
                <a:gd name="T54" fmla="*/ 150 w 230"/>
                <a:gd name="T55" fmla="*/ 196 h 229"/>
                <a:gd name="T56" fmla="*/ 138 w 230"/>
                <a:gd name="T57" fmla="*/ 163 h 229"/>
                <a:gd name="T58" fmla="*/ 125 w 230"/>
                <a:gd name="T59" fmla="*/ 128 h 229"/>
                <a:gd name="T60" fmla="*/ 114 w 230"/>
                <a:gd name="T61" fmla="*/ 92 h 229"/>
                <a:gd name="T62" fmla="*/ 106 w 230"/>
                <a:gd name="T63" fmla="*/ 84 h 229"/>
                <a:gd name="T64" fmla="*/ 99 w 230"/>
                <a:gd name="T65" fmla="*/ 83 h 229"/>
                <a:gd name="T66" fmla="*/ 92 w 230"/>
                <a:gd name="T67" fmla="*/ 89 h 229"/>
                <a:gd name="T68" fmla="*/ 87 w 230"/>
                <a:gd name="T69" fmla="*/ 94 h 229"/>
                <a:gd name="T70" fmla="*/ 87 w 230"/>
                <a:gd name="T71" fmla="*/ 94 h 229"/>
                <a:gd name="T72" fmla="*/ 86 w 230"/>
                <a:gd name="T73" fmla="*/ 94 h 229"/>
                <a:gd name="T74" fmla="*/ 78 w 230"/>
                <a:gd name="T75" fmla="*/ 102 h 229"/>
                <a:gd name="T76" fmla="*/ 68 w 230"/>
                <a:gd name="T77" fmla="*/ 106 h 229"/>
                <a:gd name="T78" fmla="*/ 68 w 230"/>
                <a:gd name="T79" fmla="*/ 108 h 229"/>
                <a:gd name="T80" fmla="*/ 68 w 230"/>
                <a:gd name="T81" fmla="*/ 112 h 229"/>
                <a:gd name="T82" fmla="*/ 57 w 230"/>
                <a:gd name="T83" fmla="*/ 117 h 229"/>
                <a:gd name="T84" fmla="*/ 49 w 230"/>
                <a:gd name="T85" fmla="*/ 120 h 229"/>
                <a:gd name="T86" fmla="*/ 42 w 230"/>
                <a:gd name="T87" fmla="*/ 122 h 229"/>
                <a:gd name="T88" fmla="*/ 31 w 230"/>
                <a:gd name="T89" fmla="*/ 125 h 229"/>
                <a:gd name="T90" fmla="*/ 31 w 230"/>
                <a:gd name="T91" fmla="*/ 125 h 229"/>
                <a:gd name="T92" fmla="*/ 30 w 230"/>
                <a:gd name="T93" fmla="*/ 125 h 229"/>
                <a:gd name="T94" fmla="*/ 28 w 230"/>
                <a:gd name="T95" fmla="*/ 132 h 229"/>
                <a:gd name="T96" fmla="*/ 32 w 230"/>
                <a:gd name="T97" fmla="*/ 143 h 229"/>
                <a:gd name="T98" fmla="*/ 50 w 230"/>
                <a:gd name="T99" fmla="*/ 165 h 229"/>
                <a:gd name="T100" fmla="*/ 69 w 230"/>
                <a:gd name="T101" fmla="*/ 186 h 229"/>
                <a:gd name="T102" fmla="*/ 87 w 230"/>
                <a:gd name="T103" fmla="*/ 208 h 229"/>
                <a:gd name="T104" fmla="*/ 104 w 230"/>
                <a:gd name="T105" fmla="*/ 229 h 229"/>
                <a:gd name="T106" fmla="*/ 0 w 230"/>
                <a:gd name="T107" fmla="*/ 0 h 22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30"/>
                <a:gd name="T163" fmla="*/ 0 h 229"/>
                <a:gd name="T164" fmla="*/ 230 w 230"/>
                <a:gd name="T165" fmla="*/ 229 h 22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30" h="229">
                  <a:moveTo>
                    <a:pt x="0" y="0"/>
                  </a:moveTo>
                  <a:lnTo>
                    <a:pt x="126" y="0"/>
                  </a:lnTo>
                  <a:lnTo>
                    <a:pt x="126" y="1"/>
                  </a:lnTo>
                  <a:lnTo>
                    <a:pt x="127" y="2"/>
                  </a:lnTo>
                  <a:lnTo>
                    <a:pt x="129" y="2"/>
                  </a:lnTo>
                  <a:lnTo>
                    <a:pt x="130" y="4"/>
                  </a:lnTo>
                  <a:lnTo>
                    <a:pt x="131" y="4"/>
                  </a:lnTo>
                  <a:lnTo>
                    <a:pt x="130" y="15"/>
                  </a:lnTo>
                  <a:lnTo>
                    <a:pt x="130" y="22"/>
                  </a:lnTo>
                  <a:lnTo>
                    <a:pt x="127" y="29"/>
                  </a:lnTo>
                  <a:lnTo>
                    <a:pt x="125" y="37"/>
                  </a:lnTo>
                  <a:lnTo>
                    <a:pt x="127" y="40"/>
                  </a:lnTo>
                  <a:lnTo>
                    <a:pt x="131" y="43"/>
                  </a:lnTo>
                  <a:lnTo>
                    <a:pt x="135" y="44"/>
                  </a:lnTo>
                  <a:lnTo>
                    <a:pt x="142" y="45"/>
                  </a:lnTo>
                  <a:lnTo>
                    <a:pt x="154" y="43"/>
                  </a:lnTo>
                  <a:lnTo>
                    <a:pt x="164" y="40"/>
                  </a:lnTo>
                  <a:lnTo>
                    <a:pt x="176" y="38"/>
                  </a:lnTo>
                  <a:lnTo>
                    <a:pt x="186" y="36"/>
                  </a:lnTo>
                  <a:lnTo>
                    <a:pt x="198" y="34"/>
                  </a:lnTo>
                  <a:lnTo>
                    <a:pt x="208" y="31"/>
                  </a:lnTo>
                  <a:lnTo>
                    <a:pt x="220" y="30"/>
                  </a:lnTo>
                  <a:lnTo>
                    <a:pt x="230" y="28"/>
                  </a:lnTo>
                  <a:lnTo>
                    <a:pt x="230" y="88"/>
                  </a:lnTo>
                  <a:lnTo>
                    <a:pt x="226" y="91"/>
                  </a:lnTo>
                  <a:lnTo>
                    <a:pt x="224" y="94"/>
                  </a:lnTo>
                  <a:lnTo>
                    <a:pt x="222" y="97"/>
                  </a:lnTo>
                  <a:lnTo>
                    <a:pt x="220" y="99"/>
                  </a:lnTo>
                  <a:lnTo>
                    <a:pt x="221" y="102"/>
                  </a:lnTo>
                  <a:lnTo>
                    <a:pt x="222" y="105"/>
                  </a:lnTo>
                  <a:lnTo>
                    <a:pt x="223" y="108"/>
                  </a:lnTo>
                  <a:lnTo>
                    <a:pt x="223" y="111"/>
                  </a:lnTo>
                  <a:lnTo>
                    <a:pt x="225" y="112"/>
                  </a:lnTo>
                  <a:lnTo>
                    <a:pt x="226" y="112"/>
                  </a:lnTo>
                  <a:lnTo>
                    <a:pt x="229" y="113"/>
                  </a:lnTo>
                  <a:lnTo>
                    <a:pt x="230" y="114"/>
                  </a:lnTo>
                  <a:lnTo>
                    <a:pt x="230" y="179"/>
                  </a:lnTo>
                  <a:lnTo>
                    <a:pt x="228" y="171"/>
                  </a:lnTo>
                  <a:lnTo>
                    <a:pt x="225" y="160"/>
                  </a:lnTo>
                  <a:lnTo>
                    <a:pt x="225" y="151"/>
                  </a:lnTo>
                  <a:lnTo>
                    <a:pt x="225" y="140"/>
                  </a:lnTo>
                  <a:lnTo>
                    <a:pt x="222" y="137"/>
                  </a:lnTo>
                  <a:lnTo>
                    <a:pt x="220" y="134"/>
                  </a:lnTo>
                  <a:lnTo>
                    <a:pt x="216" y="132"/>
                  </a:lnTo>
                  <a:lnTo>
                    <a:pt x="213" y="129"/>
                  </a:lnTo>
                  <a:lnTo>
                    <a:pt x="210" y="130"/>
                  </a:lnTo>
                  <a:lnTo>
                    <a:pt x="207" y="130"/>
                  </a:lnTo>
                  <a:lnTo>
                    <a:pt x="203" y="132"/>
                  </a:lnTo>
                  <a:lnTo>
                    <a:pt x="201" y="133"/>
                  </a:lnTo>
                  <a:lnTo>
                    <a:pt x="195" y="152"/>
                  </a:lnTo>
                  <a:lnTo>
                    <a:pt x="193" y="178"/>
                  </a:lnTo>
                  <a:lnTo>
                    <a:pt x="193" y="205"/>
                  </a:lnTo>
                  <a:lnTo>
                    <a:pt x="193" y="229"/>
                  </a:lnTo>
                  <a:lnTo>
                    <a:pt x="163" y="229"/>
                  </a:lnTo>
                  <a:lnTo>
                    <a:pt x="156" y="213"/>
                  </a:lnTo>
                  <a:lnTo>
                    <a:pt x="150" y="196"/>
                  </a:lnTo>
                  <a:lnTo>
                    <a:pt x="144" y="180"/>
                  </a:lnTo>
                  <a:lnTo>
                    <a:pt x="138" y="163"/>
                  </a:lnTo>
                  <a:lnTo>
                    <a:pt x="131" y="147"/>
                  </a:lnTo>
                  <a:lnTo>
                    <a:pt x="125" y="128"/>
                  </a:lnTo>
                  <a:lnTo>
                    <a:pt x="119" y="111"/>
                  </a:lnTo>
                  <a:lnTo>
                    <a:pt x="114" y="92"/>
                  </a:lnTo>
                  <a:lnTo>
                    <a:pt x="109" y="88"/>
                  </a:lnTo>
                  <a:lnTo>
                    <a:pt x="106" y="84"/>
                  </a:lnTo>
                  <a:lnTo>
                    <a:pt x="102" y="82"/>
                  </a:lnTo>
                  <a:lnTo>
                    <a:pt x="99" y="83"/>
                  </a:lnTo>
                  <a:lnTo>
                    <a:pt x="95" y="87"/>
                  </a:lnTo>
                  <a:lnTo>
                    <a:pt x="92" y="89"/>
                  </a:lnTo>
                  <a:lnTo>
                    <a:pt x="89" y="91"/>
                  </a:lnTo>
                  <a:lnTo>
                    <a:pt x="87" y="94"/>
                  </a:lnTo>
                  <a:lnTo>
                    <a:pt x="86" y="94"/>
                  </a:lnTo>
                  <a:lnTo>
                    <a:pt x="81" y="99"/>
                  </a:lnTo>
                  <a:lnTo>
                    <a:pt x="78" y="102"/>
                  </a:lnTo>
                  <a:lnTo>
                    <a:pt x="73" y="104"/>
                  </a:lnTo>
                  <a:lnTo>
                    <a:pt x="68" y="106"/>
                  </a:lnTo>
                  <a:lnTo>
                    <a:pt x="68" y="107"/>
                  </a:lnTo>
                  <a:lnTo>
                    <a:pt x="68" y="108"/>
                  </a:lnTo>
                  <a:lnTo>
                    <a:pt x="68" y="111"/>
                  </a:lnTo>
                  <a:lnTo>
                    <a:pt x="68" y="112"/>
                  </a:lnTo>
                  <a:lnTo>
                    <a:pt x="62" y="114"/>
                  </a:lnTo>
                  <a:lnTo>
                    <a:pt x="57" y="117"/>
                  </a:lnTo>
                  <a:lnTo>
                    <a:pt x="53" y="119"/>
                  </a:lnTo>
                  <a:lnTo>
                    <a:pt x="49" y="120"/>
                  </a:lnTo>
                  <a:lnTo>
                    <a:pt x="46" y="121"/>
                  </a:lnTo>
                  <a:lnTo>
                    <a:pt x="42" y="122"/>
                  </a:lnTo>
                  <a:lnTo>
                    <a:pt x="36" y="123"/>
                  </a:lnTo>
                  <a:lnTo>
                    <a:pt x="31" y="125"/>
                  </a:lnTo>
                  <a:lnTo>
                    <a:pt x="30" y="125"/>
                  </a:lnTo>
                  <a:lnTo>
                    <a:pt x="28" y="128"/>
                  </a:lnTo>
                  <a:lnTo>
                    <a:pt x="28" y="132"/>
                  </a:lnTo>
                  <a:lnTo>
                    <a:pt x="30" y="137"/>
                  </a:lnTo>
                  <a:lnTo>
                    <a:pt x="32" y="143"/>
                  </a:lnTo>
                  <a:lnTo>
                    <a:pt x="41" y="153"/>
                  </a:lnTo>
                  <a:lnTo>
                    <a:pt x="50" y="165"/>
                  </a:lnTo>
                  <a:lnTo>
                    <a:pt x="59" y="175"/>
                  </a:lnTo>
                  <a:lnTo>
                    <a:pt x="69" y="186"/>
                  </a:lnTo>
                  <a:lnTo>
                    <a:pt x="78" y="197"/>
                  </a:lnTo>
                  <a:lnTo>
                    <a:pt x="87" y="208"/>
                  </a:lnTo>
                  <a:lnTo>
                    <a:pt x="95" y="219"/>
                  </a:lnTo>
                  <a:lnTo>
                    <a:pt x="104" y="229"/>
                  </a:lnTo>
                  <a:lnTo>
                    <a:pt x="0" y="2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3" name="Freeform 228"/>
            <p:cNvSpPr>
              <a:spLocks/>
            </p:cNvSpPr>
            <p:nvPr/>
          </p:nvSpPr>
          <p:spPr bwMode="auto">
            <a:xfrm>
              <a:off x="3792" y="3196"/>
              <a:ext cx="115" cy="115"/>
            </a:xfrm>
            <a:custGeom>
              <a:avLst/>
              <a:gdLst>
                <a:gd name="T0" fmla="*/ 115 w 230"/>
                <a:gd name="T1" fmla="*/ 0 h 229"/>
                <a:gd name="T2" fmla="*/ 97 w 230"/>
                <a:gd name="T3" fmla="*/ 22 h 229"/>
                <a:gd name="T4" fmla="*/ 79 w 230"/>
                <a:gd name="T5" fmla="*/ 45 h 229"/>
                <a:gd name="T6" fmla="*/ 59 w 230"/>
                <a:gd name="T7" fmla="*/ 67 h 229"/>
                <a:gd name="T8" fmla="*/ 39 w 230"/>
                <a:gd name="T9" fmla="*/ 90 h 229"/>
                <a:gd name="T10" fmla="*/ 38 w 230"/>
                <a:gd name="T11" fmla="*/ 107 h 229"/>
                <a:gd name="T12" fmla="*/ 55 w 230"/>
                <a:gd name="T13" fmla="*/ 116 h 229"/>
                <a:gd name="T14" fmla="*/ 64 w 230"/>
                <a:gd name="T15" fmla="*/ 123 h 229"/>
                <a:gd name="T16" fmla="*/ 72 w 230"/>
                <a:gd name="T17" fmla="*/ 130 h 229"/>
                <a:gd name="T18" fmla="*/ 73 w 230"/>
                <a:gd name="T19" fmla="*/ 130 h 229"/>
                <a:gd name="T20" fmla="*/ 74 w 230"/>
                <a:gd name="T21" fmla="*/ 131 h 229"/>
                <a:gd name="T22" fmla="*/ 92 w 230"/>
                <a:gd name="T23" fmla="*/ 143 h 229"/>
                <a:gd name="T24" fmla="*/ 106 w 230"/>
                <a:gd name="T25" fmla="*/ 132 h 229"/>
                <a:gd name="T26" fmla="*/ 117 w 230"/>
                <a:gd name="T27" fmla="*/ 98 h 229"/>
                <a:gd name="T28" fmla="*/ 129 w 230"/>
                <a:gd name="T29" fmla="*/ 64 h 229"/>
                <a:gd name="T30" fmla="*/ 141 w 230"/>
                <a:gd name="T31" fmla="*/ 32 h 229"/>
                <a:gd name="T32" fmla="*/ 154 w 230"/>
                <a:gd name="T33" fmla="*/ 0 h 229"/>
                <a:gd name="T34" fmla="*/ 186 w 230"/>
                <a:gd name="T35" fmla="*/ 24 h 229"/>
                <a:gd name="T36" fmla="*/ 187 w 230"/>
                <a:gd name="T37" fmla="*/ 74 h 229"/>
                <a:gd name="T38" fmla="*/ 195 w 230"/>
                <a:gd name="T39" fmla="*/ 93 h 229"/>
                <a:gd name="T40" fmla="*/ 202 w 230"/>
                <a:gd name="T41" fmla="*/ 94 h 229"/>
                <a:gd name="T42" fmla="*/ 208 w 230"/>
                <a:gd name="T43" fmla="*/ 93 h 229"/>
                <a:gd name="T44" fmla="*/ 214 w 230"/>
                <a:gd name="T45" fmla="*/ 89 h 229"/>
                <a:gd name="T46" fmla="*/ 217 w 230"/>
                <a:gd name="T47" fmla="*/ 69 h 229"/>
                <a:gd name="T48" fmla="*/ 224 w 230"/>
                <a:gd name="T49" fmla="*/ 40 h 229"/>
                <a:gd name="T50" fmla="*/ 230 w 230"/>
                <a:gd name="T51" fmla="*/ 108 h 229"/>
                <a:gd name="T52" fmla="*/ 223 w 230"/>
                <a:gd name="T53" fmla="*/ 110 h 229"/>
                <a:gd name="T54" fmla="*/ 216 w 230"/>
                <a:gd name="T55" fmla="*/ 114 h 229"/>
                <a:gd name="T56" fmla="*/ 215 w 230"/>
                <a:gd name="T57" fmla="*/ 120 h 229"/>
                <a:gd name="T58" fmla="*/ 213 w 230"/>
                <a:gd name="T59" fmla="*/ 125 h 229"/>
                <a:gd name="T60" fmla="*/ 220 w 230"/>
                <a:gd name="T61" fmla="*/ 133 h 229"/>
                <a:gd name="T62" fmla="*/ 230 w 230"/>
                <a:gd name="T63" fmla="*/ 143 h 229"/>
                <a:gd name="T64" fmla="*/ 218 w 230"/>
                <a:gd name="T65" fmla="*/ 197 h 229"/>
                <a:gd name="T66" fmla="*/ 194 w 230"/>
                <a:gd name="T67" fmla="*/ 193 h 229"/>
                <a:gd name="T68" fmla="*/ 170 w 230"/>
                <a:gd name="T69" fmla="*/ 189 h 229"/>
                <a:gd name="T70" fmla="*/ 146 w 230"/>
                <a:gd name="T71" fmla="*/ 184 h 229"/>
                <a:gd name="T72" fmla="*/ 126 w 230"/>
                <a:gd name="T73" fmla="*/ 182 h 229"/>
                <a:gd name="T74" fmla="*/ 118 w 230"/>
                <a:gd name="T75" fmla="*/ 189 h 229"/>
                <a:gd name="T76" fmla="*/ 119 w 230"/>
                <a:gd name="T77" fmla="*/ 198 h 229"/>
                <a:gd name="T78" fmla="*/ 123 w 230"/>
                <a:gd name="T79" fmla="*/ 204 h 229"/>
                <a:gd name="T80" fmla="*/ 127 w 230"/>
                <a:gd name="T81" fmla="*/ 214 h 229"/>
                <a:gd name="T82" fmla="*/ 127 w 230"/>
                <a:gd name="T83" fmla="*/ 223 h 229"/>
                <a:gd name="T84" fmla="*/ 0 w 230"/>
                <a:gd name="T85" fmla="*/ 229 h 22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0"/>
                <a:gd name="T130" fmla="*/ 0 h 229"/>
                <a:gd name="T131" fmla="*/ 230 w 230"/>
                <a:gd name="T132" fmla="*/ 229 h 22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0" h="229">
                  <a:moveTo>
                    <a:pt x="0" y="0"/>
                  </a:moveTo>
                  <a:lnTo>
                    <a:pt x="115" y="0"/>
                  </a:lnTo>
                  <a:lnTo>
                    <a:pt x="106" y="11"/>
                  </a:lnTo>
                  <a:lnTo>
                    <a:pt x="97" y="22"/>
                  </a:lnTo>
                  <a:lnTo>
                    <a:pt x="88" y="33"/>
                  </a:lnTo>
                  <a:lnTo>
                    <a:pt x="79" y="45"/>
                  </a:lnTo>
                  <a:lnTo>
                    <a:pt x="69" y="56"/>
                  </a:lnTo>
                  <a:lnTo>
                    <a:pt x="59" y="67"/>
                  </a:lnTo>
                  <a:lnTo>
                    <a:pt x="49" y="78"/>
                  </a:lnTo>
                  <a:lnTo>
                    <a:pt x="39" y="90"/>
                  </a:lnTo>
                  <a:lnTo>
                    <a:pt x="35" y="100"/>
                  </a:lnTo>
                  <a:lnTo>
                    <a:pt x="38" y="107"/>
                  </a:lnTo>
                  <a:lnTo>
                    <a:pt x="44" y="112"/>
                  </a:lnTo>
                  <a:lnTo>
                    <a:pt x="55" y="116"/>
                  </a:lnTo>
                  <a:lnTo>
                    <a:pt x="59" y="120"/>
                  </a:lnTo>
                  <a:lnTo>
                    <a:pt x="64" y="123"/>
                  </a:lnTo>
                  <a:lnTo>
                    <a:pt x="68" y="127"/>
                  </a:lnTo>
                  <a:lnTo>
                    <a:pt x="72" y="130"/>
                  </a:lnTo>
                  <a:lnTo>
                    <a:pt x="73" y="130"/>
                  </a:lnTo>
                  <a:lnTo>
                    <a:pt x="73" y="131"/>
                  </a:lnTo>
                  <a:lnTo>
                    <a:pt x="74" y="131"/>
                  </a:lnTo>
                  <a:lnTo>
                    <a:pt x="84" y="139"/>
                  </a:lnTo>
                  <a:lnTo>
                    <a:pt x="92" y="143"/>
                  </a:lnTo>
                  <a:lnTo>
                    <a:pt x="99" y="140"/>
                  </a:lnTo>
                  <a:lnTo>
                    <a:pt x="106" y="132"/>
                  </a:lnTo>
                  <a:lnTo>
                    <a:pt x="111" y="115"/>
                  </a:lnTo>
                  <a:lnTo>
                    <a:pt x="117" y="98"/>
                  </a:lnTo>
                  <a:lnTo>
                    <a:pt x="123" y="80"/>
                  </a:lnTo>
                  <a:lnTo>
                    <a:pt x="129" y="64"/>
                  </a:lnTo>
                  <a:lnTo>
                    <a:pt x="135" y="48"/>
                  </a:lnTo>
                  <a:lnTo>
                    <a:pt x="141" y="32"/>
                  </a:lnTo>
                  <a:lnTo>
                    <a:pt x="147" y="16"/>
                  </a:lnTo>
                  <a:lnTo>
                    <a:pt x="154" y="0"/>
                  </a:lnTo>
                  <a:lnTo>
                    <a:pt x="185" y="0"/>
                  </a:lnTo>
                  <a:lnTo>
                    <a:pt x="186" y="24"/>
                  </a:lnTo>
                  <a:lnTo>
                    <a:pt x="186" y="49"/>
                  </a:lnTo>
                  <a:lnTo>
                    <a:pt x="187" y="74"/>
                  </a:lnTo>
                  <a:lnTo>
                    <a:pt x="193" y="92"/>
                  </a:lnTo>
                  <a:lnTo>
                    <a:pt x="195" y="93"/>
                  </a:lnTo>
                  <a:lnTo>
                    <a:pt x="199" y="93"/>
                  </a:lnTo>
                  <a:lnTo>
                    <a:pt x="202" y="94"/>
                  </a:lnTo>
                  <a:lnTo>
                    <a:pt x="205" y="95"/>
                  </a:lnTo>
                  <a:lnTo>
                    <a:pt x="208" y="93"/>
                  </a:lnTo>
                  <a:lnTo>
                    <a:pt x="211" y="91"/>
                  </a:lnTo>
                  <a:lnTo>
                    <a:pt x="214" y="89"/>
                  </a:lnTo>
                  <a:lnTo>
                    <a:pt x="217" y="86"/>
                  </a:lnTo>
                  <a:lnTo>
                    <a:pt x="217" y="69"/>
                  </a:lnTo>
                  <a:lnTo>
                    <a:pt x="220" y="53"/>
                  </a:lnTo>
                  <a:lnTo>
                    <a:pt x="224" y="40"/>
                  </a:lnTo>
                  <a:lnTo>
                    <a:pt x="230" y="30"/>
                  </a:lnTo>
                  <a:lnTo>
                    <a:pt x="230" y="108"/>
                  </a:lnTo>
                  <a:lnTo>
                    <a:pt x="226" y="109"/>
                  </a:lnTo>
                  <a:lnTo>
                    <a:pt x="223" y="110"/>
                  </a:lnTo>
                  <a:lnTo>
                    <a:pt x="220" y="113"/>
                  </a:lnTo>
                  <a:lnTo>
                    <a:pt x="216" y="114"/>
                  </a:lnTo>
                  <a:lnTo>
                    <a:pt x="215" y="116"/>
                  </a:lnTo>
                  <a:lnTo>
                    <a:pt x="215" y="120"/>
                  </a:lnTo>
                  <a:lnTo>
                    <a:pt x="214" y="123"/>
                  </a:lnTo>
                  <a:lnTo>
                    <a:pt x="213" y="125"/>
                  </a:lnTo>
                  <a:lnTo>
                    <a:pt x="216" y="130"/>
                  </a:lnTo>
                  <a:lnTo>
                    <a:pt x="220" y="133"/>
                  </a:lnTo>
                  <a:lnTo>
                    <a:pt x="224" y="138"/>
                  </a:lnTo>
                  <a:lnTo>
                    <a:pt x="230" y="143"/>
                  </a:lnTo>
                  <a:lnTo>
                    <a:pt x="230" y="199"/>
                  </a:lnTo>
                  <a:lnTo>
                    <a:pt x="218" y="197"/>
                  </a:lnTo>
                  <a:lnTo>
                    <a:pt x="207" y="196"/>
                  </a:lnTo>
                  <a:lnTo>
                    <a:pt x="194" y="193"/>
                  </a:lnTo>
                  <a:lnTo>
                    <a:pt x="183" y="191"/>
                  </a:lnTo>
                  <a:lnTo>
                    <a:pt x="170" y="189"/>
                  </a:lnTo>
                  <a:lnTo>
                    <a:pt x="158" y="187"/>
                  </a:lnTo>
                  <a:lnTo>
                    <a:pt x="146" y="184"/>
                  </a:lnTo>
                  <a:lnTo>
                    <a:pt x="134" y="181"/>
                  </a:lnTo>
                  <a:lnTo>
                    <a:pt x="126" y="182"/>
                  </a:lnTo>
                  <a:lnTo>
                    <a:pt x="120" y="185"/>
                  </a:lnTo>
                  <a:lnTo>
                    <a:pt x="118" y="189"/>
                  </a:lnTo>
                  <a:lnTo>
                    <a:pt x="117" y="195"/>
                  </a:lnTo>
                  <a:lnTo>
                    <a:pt x="119" y="198"/>
                  </a:lnTo>
                  <a:lnTo>
                    <a:pt x="122" y="200"/>
                  </a:lnTo>
                  <a:lnTo>
                    <a:pt x="123" y="204"/>
                  </a:lnTo>
                  <a:lnTo>
                    <a:pt x="125" y="207"/>
                  </a:lnTo>
                  <a:lnTo>
                    <a:pt x="127" y="214"/>
                  </a:lnTo>
                  <a:lnTo>
                    <a:pt x="127" y="219"/>
                  </a:lnTo>
                  <a:lnTo>
                    <a:pt x="127" y="223"/>
                  </a:lnTo>
                  <a:lnTo>
                    <a:pt x="126" y="229"/>
                  </a:lnTo>
                  <a:lnTo>
                    <a:pt x="0" y="2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4" name="Freeform 229"/>
            <p:cNvSpPr>
              <a:spLocks/>
            </p:cNvSpPr>
            <p:nvPr/>
          </p:nvSpPr>
          <p:spPr bwMode="auto">
            <a:xfrm>
              <a:off x="3792" y="3081"/>
              <a:ext cx="75" cy="115"/>
            </a:xfrm>
            <a:custGeom>
              <a:avLst/>
              <a:gdLst>
                <a:gd name="T0" fmla="*/ 0 w 150"/>
                <a:gd name="T1" fmla="*/ 0 h 231"/>
                <a:gd name="T2" fmla="*/ 95 w 150"/>
                <a:gd name="T3" fmla="*/ 0 h 231"/>
                <a:gd name="T4" fmla="*/ 82 w 150"/>
                <a:gd name="T5" fmla="*/ 10 h 231"/>
                <a:gd name="T6" fmla="*/ 70 w 150"/>
                <a:gd name="T7" fmla="*/ 19 h 231"/>
                <a:gd name="T8" fmla="*/ 59 w 150"/>
                <a:gd name="T9" fmla="*/ 29 h 231"/>
                <a:gd name="T10" fmla="*/ 50 w 150"/>
                <a:gd name="T11" fmla="*/ 38 h 231"/>
                <a:gd name="T12" fmla="*/ 42 w 150"/>
                <a:gd name="T13" fmla="*/ 49 h 231"/>
                <a:gd name="T14" fmla="*/ 36 w 150"/>
                <a:gd name="T15" fmla="*/ 58 h 231"/>
                <a:gd name="T16" fmla="*/ 33 w 150"/>
                <a:gd name="T17" fmla="*/ 68 h 231"/>
                <a:gd name="T18" fmla="*/ 33 w 150"/>
                <a:gd name="T19" fmla="*/ 78 h 231"/>
                <a:gd name="T20" fmla="*/ 49 w 150"/>
                <a:gd name="T21" fmla="*/ 94 h 231"/>
                <a:gd name="T22" fmla="*/ 61 w 150"/>
                <a:gd name="T23" fmla="*/ 110 h 231"/>
                <a:gd name="T24" fmla="*/ 68 w 150"/>
                <a:gd name="T25" fmla="*/ 127 h 231"/>
                <a:gd name="T26" fmla="*/ 70 w 150"/>
                <a:gd name="T27" fmla="*/ 143 h 231"/>
                <a:gd name="T28" fmla="*/ 66 w 150"/>
                <a:gd name="T29" fmla="*/ 159 h 231"/>
                <a:gd name="T30" fmla="*/ 58 w 150"/>
                <a:gd name="T31" fmla="*/ 174 h 231"/>
                <a:gd name="T32" fmla="*/ 43 w 150"/>
                <a:gd name="T33" fmla="*/ 188 h 231"/>
                <a:gd name="T34" fmla="*/ 24 w 150"/>
                <a:gd name="T35" fmla="*/ 201 h 231"/>
                <a:gd name="T36" fmla="*/ 23 w 150"/>
                <a:gd name="T37" fmla="*/ 205 h 231"/>
                <a:gd name="T38" fmla="*/ 23 w 150"/>
                <a:gd name="T39" fmla="*/ 209 h 231"/>
                <a:gd name="T40" fmla="*/ 23 w 150"/>
                <a:gd name="T41" fmla="*/ 212 h 231"/>
                <a:gd name="T42" fmla="*/ 21 w 150"/>
                <a:gd name="T43" fmla="*/ 216 h 231"/>
                <a:gd name="T44" fmla="*/ 24 w 150"/>
                <a:gd name="T45" fmla="*/ 218 h 231"/>
                <a:gd name="T46" fmla="*/ 26 w 150"/>
                <a:gd name="T47" fmla="*/ 220 h 231"/>
                <a:gd name="T48" fmla="*/ 28 w 150"/>
                <a:gd name="T49" fmla="*/ 223 h 231"/>
                <a:gd name="T50" fmla="*/ 31 w 150"/>
                <a:gd name="T51" fmla="*/ 225 h 231"/>
                <a:gd name="T52" fmla="*/ 46 w 150"/>
                <a:gd name="T53" fmla="*/ 222 h 231"/>
                <a:gd name="T54" fmla="*/ 63 w 150"/>
                <a:gd name="T55" fmla="*/ 215 h 231"/>
                <a:gd name="T56" fmla="*/ 80 w 150"/>
                <a:gd name="T57" fmla="*/ 204 h 231"/>
                <a:gd name="T58" fmla="*/ 99 w 150"/>
                <a:gd name="T59" fmla="*/ 194 h 231"/>
                <a:gd name="T60" fmla="*/ 115 w 150"/>
                <a:gd name="T61" fmla="*/ 185 h 231"/>
                <a:gd name="T62" fmla="*/ 130 w 150"/>
                <a:gd name="T63" fmla="*/ 179 h 231"/>
                <a:gd name="T64" fmla="*/ 142 w 150"/>
                <a:gd name="T65" fmla="*/ 179 h 231"/>
                <a:gd name="T66" fmla="*/ 150 w 150"/>
                <a:gd name="T67" fmla="*/ 186 h 231"/>
                <a:gd name="T68" fmla="*/ 146 w 150"/>
                <a:gd name="T69" fmla="*/ 192 h 231"/>
                <a:gd name="T70" fmla="*/ 141 w 150"/>
                <a:gd name="T71" fmla="*/ 197 h 231"/>
                <a:gd name="T72" fmla="*/ 137 w 150"/>
                <a:gd name="T73" fmla="*/ 203 h 231"/>
                <a:gd name="T74" fmla="*/ 133 w 150"/>
                <a:gd name="T75" fmla="*/ 208 h 231"/>
                <a:gd name="T76" fmla="*/ 129 w 150"/>
                <a:gd name="T77" fmla="*/ 214 h 231"/>
                <a:gd name="T78" fmla="*/ 124 w 150"/>
                <a:gd name="T79" fmla="*/ 219 h 231"/>
                <a:gd name="T80" fmla="*/ 119 w 150"/>
                <a:gd name="T81" fmla="*/ 225 h 231"/>
                <a:gd name="T82" fmla="*/ 115 w 150"/>
                <a:gd name="T83" fmla="*/ 231 h 231"/>
                <a:gd name="T84" fmla="*/ 0 w 150"/>
                <a:gd name="T85" fmla="*/ 231 h 231"/>
                <a:gd name="T86" fmla="*/ 0 w 150"/>
                <a:gd name="T87" fmla="*/ 217 h 231"/>
                <a:gd name="T88" fmla="*/ 1 w 150"/>
                <a:gd name="T89" fmla="*/ 217 h 231"/>
                <a:gd name="T90" fmla="*/ 1 w 150"/>
                <a:gd name="T91" fmla="*/ 217 h 231"/>
                <a:gd name="T92" fmla="*/ 1 w 150"/>
                <a:gd name="T93" fmla="*/ 217 h 231"/>
                <a:gd name="T94" fmla="*/ 1 w 150"/>
                <a:gd name="T95" fmla="*/ 216 h 231"/>
                <a:gd name="T96" fmla="*/ 1 w 150"/>
                <a:gd name="T97" fmla="*/ 216 h 231"/>
                <a:gd name="T98" fmla="*/ 1 w 150"/>
                <a:gd name="T99" fmla="*/ 215 h 231"/>
                <a:gd name="T100" fmla="*/ 1 w 150"/>
                <a:gd name="T101" fmla="*/ 215 h 231"/>
                <a:gd name="T102" fmla="*/ 0 w 150"/>
                <a:gd name="T103" fmla="*/ 215 h 231"/>
                <a:gd name="T104" fmla="*/ 0 w 150"/>
                <a:gd name="T105" fmla="*/ 0 h 231"/>
                <a:gd name="T106" fmla="*/ 0 w 150"/>
                <a:gd name="T107" fmla="*/ 0 h 2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50"/>
                <a:gd name="T163" fmla="*/ 0 h 231"/>
                <a:gd name="T164" fmla="*/ 150 w 150"/>
                <a:gd name="T165" fmla="*/ 231 h 23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50" h="231">
                  <a:moveTo>
                    <a:pt x="0" y="0"/>
                  </a:moveTo>
                  <a:lnTo>
                    <a:pt x="95" y="0"/>
                  </a:lnTo>
                  <a:lnTo>
                    <a:pt x="82" y="10"/>
                  </a:lnTo>
                  <a:lnTo>
                    <a:pt x="70" y="19"/>
                  </a:lnTo>
                  <a:lnTo>
                    <a:pt x="59" y="29"/>
                  </a:lnTo>
                  <a:lnTo>
                    <a:pt x="50" y="38"/>
                  </a:lnTo>
                  <a:lnTo>
                    <a:pt x="42" y="49"/>
                  </a:lnTo>
                  <a:lnTo>
                    <a:pt x="36" y="58"/>
                  </a:lnTo>
                  <a:lnTo>
                    <a:pt x="33" y="68"/>
                  </a:lnTo>
                  <a:lnTo>
                    <a:pt x="33" y="78"/>
                  </a:lnTo>
                  <a:lnTo>
                    <a:pt x="49" y="94"/>
                  </a:lnTo>
                  <a:lnTo>
                    <a:pt x="61" y="110"/>
                  </a:lnTo>
                  <a:lnTo>
                    <a:pt x="68" y="127"/>
                  </a:lnTo>
                  <a:lnTo>
                    <a:pt x="70" y="143"/>
                  </a:lnTo>
                  <a:lnTo>
                    <a:pt x="66" y="159"/>
                  </a:lnTo>
                  <a:lnTo>
                    <a:pt x="58" y="174"/>
                  </a:lnTo>
                  <a:lnTo>
                    <a:pt x="43" y="188"/>
                  </a:lnTo>
                  <a:lnTo>
                    <a:pt x="24" y="201"/>
                  </a:lnTo>
                  <a:lnTo>
                    <a:pt x="23" y="205"/>
                  </a:lnTo>
                  <a:lnTo>
                    <a:pt x="23" y="209"/>
                  </a:lnTo>
                  <a:lnTo>
                    <a:pt x="23" y="212"/>
                  </a:lnTo>
                  <a:lnTo>
                    <a:pt x="21" y="216"/>
                  </a:lnTo>
                  <a:lnTo>
                    <a:pt x="24" y="218"/>
                  </a:lnTo>
                  <a:lnTo>
                    <a:pt x="26" y="220"/>
                  </a:lnTo>
                  <a:lnTo>
                    <a:pt x="28" y="223"/>
                  </a:lnTo>
                  <a:lnTo>
                    <a:pt x="31" y="225"/>
                  </a:lnTo>
                  <a:lnTo>
                    <a:pt x="46" y="222"/>
                  </a:lnTo>
                  <a:lnTo>
                    <a:pt x="63" y="215"/>
                  </a:lnTo>
                  <a:lnTo>
                    <a:pt x="80" y="204"/>
                  </a:lnTo>
                  <a:lnTo>
                    <a:pt x="99" y="194"/>
                  </a:lnTo>
                  <a:lnTo>
                    <a:pt x="115" y="185"/>
                  </a:lnTo>
                  <a:lnTo>
                    <a:pt x="130" y="179"/>
                  </a:lnTo>
                  <a:lnTo>
                    <a:pt x="142" y="179"/>
                  </a:lnTo>
                  <a:lnTo>
                    <a:pt x="150" y="186"/>
                  </a:lnTo>
                  <a:lnTo>
                    <a:pt x="146" y="192"/>
                  </a:lnTo>
                  <a:lnTo>
                    <a:pt x="141" y="197"/>
                  </a:lnTo>
                  <a:lnTo>
                    <a:pt x="137" y="203"/>
                  </a:lnTo>
                  <a:lnTo>
                    <a:pt x="133" y="208"/>
                  </a:lnTo>
                  <a:lnTo>
                    <a:pt x="129" y="214"/>
                  </a:lnTo>
                  <a:lnTo>
                    <a:pt x="124" y="219"/>
                  </a:lnTo>
                  <a:lnTo>
                    <a:pt x="119" y="225"/>
                  </a:lnTo>
                  <a:lnTo>
                    <a:pt x="115" y="231"/>
                  </a:lnTo>
                  <a:lnTo>
                    <a:pt x="0" y="231"/>
                  </a:lnTo>
                  <a:lnTo>
                    <a:pt x="0" y="217"/>
                  </a:lnTo>
                  <a:lnTo>
                    <a:pt x="1" y="217"/>
                  </a:lnTo>
                  <a:lnTo>
                    <a:pt x="1" y="216"/>
                  </a:lnTo>
                  <a:lnTo>
                    <a:pt x="1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5" name="Freeform 230"/>
            <p:cNvSpPr>
              <a:spLocks/>
            </p:cNvSpPr>
            <p:nvPr/>
          </p:nvSpPr>
          <p:spPr bwMode="auto">
            <a:xfrm>
              <a:off x="3869" y="3180"/>
              <a:ext cx="15" cy="16"/>
            </a:xfrm>
            <a:custGeom>
              <a:avLst/>
              <a:gdLst>
                <a:gd name="T0" fmla="*/ 31 w 31"/>
                <a:gd name="T1" fmla="*/ 32 h 32"/>
                <a:gd name="T2" fmla="*/ 0 w 31"/>
                <a:gd name="T3" fmla="*/ 32 h 32"/>
                <a:gd name="T4" fmla="*/ 2 w 31"/>
                <a:gd name="T5" fmla="*/ 24 h 32"/>
                <a:gd name="T6" fmla="*/ 6 w 31"/>
                <a:gd name="T7" fmla="*/ 16 h 32"/>
                <a:gd name="T8" fmla="*/ 9 w 31"/>
                <a:gd name="T9" fmla="*/ 8 h 32"/>
                <a:gd name="T10" fmla="*/ 13 w 31"/>
                <a:gd name="T11" fmla="*/ 0 h 32"/>
                <a:gd name="T12" fmla="*/ 21 w 31"/>
                <a:gd name="T13" fmla="*/ 2 h 32"/>
                <a:gd name="T14" fmla="*/ 26 w 31"/>
                <a:gd name="T15" fmla="*/ 9 h 32"/>
                <a:gd name="T16" fmla="*/ 30 w 31"/>
                <a:gd name="T17" fmla="*/ 18 h 32"/>
                <a:gd name="T18" fmla="*/ 31 w 31"/>
                <a:gd name="T19" fmla="*/ 32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"/>
                <a:gd name="T31" fmla="*/ 0 h 32"/>
                <a:gd name="T32" fmla="*/ 31 w 3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1" h="32">
                  <a:moveTo>
                    <a:pt x="31" y="32"/>
                  </a:moveTo>
                  <a:lnTo>
                    <a:pt x="0" y="32"/>
                  </a:lnTo>
                  <a:lnTo>
                    <a:pt x="2" y="24"/>
                  </a:lnTo>
                  <a:lnTo>
                    <a:pt x="6" y="16"/>
                  </a:lnTo>
                  <a:lnTo>
                    <a:pt x="9" y="8"/>
                  </a:lnTo>
                  <a:lnTo>
                    <a:pt x="13" y="0"/>
                  </a:lnTo>
                  <a:lnTo>
                    <a:pt x="21" y="2"/>
                  </a:lnTo>
                  <a:lnTo>
                    <a:pt x="26" y="9"/>
                  </a:lnTo>
                  <a:lnTo>
                    <a:pt x="30" y="18"/>
                  </a:lnTo>
                  <a:lnTo>
                    <a:pt x="31" y="32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6" name="Freeform 231"/>
            <p:cNvSpPr>
              <a:spLocks/>
            </p:cNvSpPr>
            <p:nvPr/>
          </p:nvSpPr>
          <p:spPr bwMode="auto">
            <a:xfrm>
              <a:off x="3792" y="2966"/>
              <a:ext cx="115" cy="115"/>
            </a:xfrm>
            <a:custGeom>
              <a:avLst/>
              <a:gdLst>
                <a:gd name="T0" fmla="*/ 0 w 230"/>
                <a:gd name="T1" fmla="*/ 0 h 230"/>
                <a:gd name="T2" fmla="*/ 57 w 230"/>
                <a:gd name="T3" fmla="*/ 0 h 230"/>
                <a:gd name="T4" fmla="*/ 64 w 230"/>
                <a:gd name="T5" fmla="*/ 7 h 230"/>
                <a:gd name="T6" fmla="*/ 71 w 230"/>
                <a:gd name="T7" fmla="*/ 14 h 230"/>
                <a:gd name="T8" fmla="*/ 78 w 230"/>
                <a:gd name="T9" fmla="*/ 21 h 230"/>
                <a:gd name="T10" fmla="*/ 85 w 230"/>
                <a:gd name="T11" fmla="*/ 26 h 230"/>
                <a:gd name="T12" fmla="*/ 92 w 230"/>
                <a:gd name="T13" fmla="*/ 32 h 230"/>
                <a:gd name="T14" fmla="*/ 96 w 230"/>
                <a:gd name="T15" fmla="*/ 36 h 230"/>
                <a:gd name="T16" fmla="*/ 101 w 230"/>
                <a:gd name="T17" fmla="*/ 40 h 230"/>
                <a:gd name="T18" fmla="*/ 104 w 230"/>
                <a:gd name="T19" fmla="*/ 42 h 230"/>
                <a:gd name="T20" fmla="*/ 104 w 230"/>
                <a:gd name="T21" fmla="*/ 47 h 230"/>
                <a:gd name="T22" fmla="*/ 103 w 230"/>
                <a:gd name="T23" fmla="*/ 52 h 230"/>
                <a:gd name="T24" fmla="*/ 101 w 230"/>
                <a:gd name="T25" fmla="*/ 56 h 230"/>
                <a:gd name="T26" fmla="*/ 95 w 230"/>
                <a:gd name="T27" fmla="*/ 66 h 230"/>
                <a:gd name="T28" fmla="*/ 94 w 230"/>
                <a:gd name="T29" fmla="*/ 66 h 230"/>
                <a:gd name="T30" fmla="*/ 93 w 230"/>
                <a:gd name="T31" fmla="*/ 66 h 230"/>
                <a:gd name="T32" fmla="*/ 91 w 230"/>
                <a:gd name="T33" fmla="*/ 66 h 230"/>
                <a:gd name="T34" fmla="*/ 89 w 230"/>
                <a:gd name="T35" fmla="*/ 66 h 230"/>
                <a:gd name="T36" fmla="*/ 88 w 230"/>
                <a:gd name="T37" fmla="*/ 69 h 230"/>
                <a:gd name="T38" fmla="*/ 87 w 230"/>
                <a:gd name="T39" fmla="*/ 71 h 230"/>
                <a:gd name="T40" fmla="*/ 82 w 230"/>
                <a:gd name="T41" fmla="*/ 78 h 230"/>
                <a:gd name="T42" fmla="*/ 74 w 230"/>
                <a:gd name="T43" fmla="*/ 89 h 230"/>
                <a:gd name="T44" fmla="*/ 73 w 230"/>
                <a:gd name="T45" fmla="*/ 89 h 230"/>
                <a:gd name="T46" fmla="*/ 72 w 230"/>
                <a:gd name="T47" fmla="*/ 89 h 230"/>
                <a:gd name="T48" fmla="*/ 71 w 230"/>
                <a:gd name="T49" fmla="*/ 89 h 230"/>
                <a:gd name="T50" fmla="*/ 70 w 230"/>
                <a:gd name="T51" fmla="*/ 89 h 230"/>
                <a:gd name="T52" fmla="*/ 66 w 230"/>
                <a:gd name="T53" fmla="*/ 94 h 230"/>
                <a:gd name="T54" fmla="*/ 62 w 230"/>
                <a:gd name="T55" fmla="*/ 99 h 230"/>
                <a:gd name="T56" fmla="*/ 56 w 230"/>
                <a:gd name="T57" fmla="*/ 105 h 230"/>
                <a:gd name="T58" fmla="*/ 51 w 230"/>
                <a:gd name="T59" fmla="*/ 110 h 230"/>
                <a:gd name="T60" fmla="*/ 48 w 230"/>
                <a:gd name="T61" fmla="*/ 117 h 230"/>
                <a:gd name="T62" fmla="*/ 46 w 230"/>
                <a:gd name="T63" fmla="*/ 123 h 230"/>
                <a:gd name="T64" fmla="*/ 47 w 230"/>
                <a:gd name="T65" fmla="*/ 130 h 230"/>
                <a:gd name="T66" fmla="*/ 51 w 230"/>
                <a:gd name="T67" fmla="*/ 137 h 230"/>
                <a:gd name="T68" fmla="*/ 88 w 230"/>
                <a:gd name="T69" fmla="*/ 129 h 230"/>
                <a:gd name="T70" fmla="*/ 118 w 230"/>
                <a:gd name="T71" fmla="*/ 122 h 230"/>
                <a:gd name="T72" fmla="*/ 145 w 230"/>
                <a:gd name="T73" fmla="*/ 116 h 230"/>
                <a:gd name="T74" fmla="*/ 165 w 230"/>
                <a:gd name="T75" fmla="*/ 112 h 230"/>
                <a:gd name="T76" fmla="*/ 184 w 230"/>
                <a:gd name="T77" fmla="*/ 107 h 230"/>
                <a:gd name="T78" fmla="*/ 200 w 230"/>
                <a:gd name="T79" fmla="*/ 104 h 230"/>
                <a:gd name="T80" fmla="*/ 215 w 230"/>
                <a:gd name="T81" fmla="*/ 101 h 230"/>
                <a:gd name="T82" fmla="*/ 230 w 230"/>
                <a:gd name="T83" fmla="*/ 98 h 230"/>
                <a:gd name="T84" fmla="*/ 230 w 230"/>
                <a:gd name="T85" fmla="*/ 143 h 230"/>
                <a:gd name="T86" fmla="*/ 223 w 230"/>
                <a:gd name="T87" fmla="*/ 147 h 230"/>
                <a:gd name="T88" fmla="*/ 216 w 230"/>
                <a:gd name="T89" fmla="*/ 152 h 230"/>
                <a:gd name="T90" fmla="*/ 208 w 230"/>
                <a:gd name="T91" fmla="*/ 158 h 230"/>
                <a:gd name="T92" fmla="*/ 199 w 230"/>
                <a:gd name="T93" fmla="*/ 165 h 230"/>
                <a:gd name="T94" fmla="*/ 199 w 230"/>
                <a:gd name="T95" fmla="*/ 166 h 230"/>
                <a:gd name="T96" fmla="*/ 199 w 230"/>
                <a:gd name="T97" fmla="*/ 167 h 230"/>
                <a:gd name="T98" fmla="*/ 199 w 230"/>
                <a:gd name="T99" fmla="*/ 168 h 230"/>
                <a:gd name="T100" fmla="*/ 199 w 230"/>
                <a:gd name="T101" fmla="*/ 169 h 230"/>
                <a:gd name="T102" fmla="*/ 190 w 230"/>
                <a:gd name="T103" fmla="*/ 175 h 230"/>
                <a:gd name="T104" fmla="*/ 178 w 230"/>
                <a:gd name="T105" fmla="*/ 181 h 230"/>
                <a:gd name="T106" fmla="*/ 167 w 230"/>
                <a:gd name="T107" fmla="*/ 188 h 230"/>
                <a:gd name="T108" fmla="*/ 153 w 230"/>
                <a:gd name="T109" fmla="*/ 196 h 230"/>
                <a:gd name="T110" fmla="*/ 139 w 230"/>
                <a:gd name="T111" fmla="*/ 204 h 230"/>
                <a:gd name="T112" fmla="*/ 124 w 230"/>
                <a:gd name="T113" fmla="*/ 212 h 230"/>
                <a:gd name="T114" fmla="*/ 109 w 230"/>
                <a:gd name="T115" fmla="*/ 221 h 230"/>
                <a:gd name="T116" fmla="*/ 95 w 230"/>
                <a:gd name="T117" fmla="*/ 230 h 230"/>
                <a:gd name="T118" fmla="*/ 0 w 230"/>
                <a:gd name="T119" fmla="*/ 230 h 230"/>
                <a:gd name="T120" fmla="*/ 0 w 230"/>
                <a:gd name="T121" fmla="*/ 0 h 23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0"/>
                <a:gd name="T184" fmla="*/ 0 h 230"/>
                <a:gd name="T185" fmla="*/ 230 w 230"/>
                <a:gd name="T186" fmla="*/ 230 h 23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0" h="230">
                  <a:moveTo>
                    <a:pt x="0" y="0"/>
                  </a:moveTo>
                  <a:lnTo>
                    <a:pt x="57" y="0"/>
                  </a:lnTo>
                  <a:lnTo>
                    <a:pt x="64" y="7"/>
                  </a:lnTo>
                  <a:lnTo>
                    <a:pt x="71" y="14"/>
                  </a:lnTo>
                  <a:lnTo>
                    <a:pt x="78" y="21"/>
                  </a:lnTo>
                  <a:lnTo>
                    <a:pt x="85" y="26"/>
                  </a:lnTo>
                  <a:lnTo>
                    <a:pt x="92" y="32"/>
                  </a:lnTo>
                  <a:lnTo>
                    <a:pt x="96" y="36"/>
                  </a:lnTo>
                  <a:lnTo>
                    <a:pt x="101" y="40"/>
                  </a:lnTo>
                  <a:lnTo>
                    <a:pt x="104" y="42"/>
                  </a:lnTo>
                  <a:lnTo>
                    <a:pt x="104" y="47"/>
                  </a:lnTo>
                  <a:lnTo>
                    <a:pt x="103" y="52"/>
                  </a:lnTo>
                  <a:lnTo>
                    <a:pt x="101" y="56"/>
                  </a:lnTo>
                  <a:lnTo>
                    <a:pt x="95" y="66"/>
                  </a:lnTo>
                  <a:lnTo>
                    <a:pt x="94" y="66"/>
                  </a:lnTo>
                  <a:lnTo>
                    <a:pt x="93" y="66"/>
                  </a:lnTo>
                  <a:lnTo>
                    <a:pt x="91" y="66"/>
                  </a:lnTo>
                  <a:lnTo>
                    <a:pt x="89" y="66"/>
                  </a:lnTo>
                  <a:lnTo>
                    <a:pt x="88" y="69"/>
                  </a:lnTo>
                  <a:lnTo>
                    <a:pt x="87" y="71"/>
                  </a:lnTo>
                  <a:lnTo>
                    <a:pt x="82" y="78"/>
                  </a:lnTo>
                  <a:lnTo>
                    <a:pt x="74" y="89"/>
                  </a:lnTo>
                  <a:lnTo>
                    <a:pt x="73" y="89"/>
                  </a:lnTo>
                  <a:lnTo>
                    <a:pt x="72" y="89"/>
                  </a:lnTo>
                  <a:lnTo>
                    <a:pt x="71" y="89"/>
                  </a:lnTo>
                  <a:lnTo>
                    <a:pt x="70" y="89"/>
                  </a:lnTo>
                  <a:lnTo>
                    <a:pt x="66" y="94"/>
                  </a:lnTo>
                  <a:lnTo>
                    <a:pt x="62" y="99"/>
                  </a:lnTo>
                  <a:lnTo>
                    <a:pt x="56" y="105"/>
                  </a:lnTo>
                  <a:lnTo>
                    <a:pt x="51" y="110"/>
                  </a:lnTo>
                  <a:lnTo>
                    <a:pt x="48" y="117"/>
                  </a:lnTo>
                  <a:lnTo>
                    <a:pt x="46" y="123"/>
                  </a:lnTo>
                  <a:lnTo>
                    <a:pt x="47" y="130"/>
                  </a:lnTo>
                  <a:lnTo>
                    <a:pt x="51" y="137"/>
                  </a:lnTo>
                  <a:lnTo>
                    <a:pt x="88" y="129"/>
                  </a:lnTo>
                  <a:lnTo>
                    <a:pt x="118" y="122"/>
                  </a:lnTo>
                  <a:lnTo>
                    <a:pt x="145" y="116"/>
                  </a:lnTo>
                  <a:lnTo>
                    <a:pt x="165" y="112"/>
                  </a:lnTo>
                  <a:lnTo>
                    <a:pt x="184" y="107"/>
                  </a:lnTo>
                  <a:lnTo>
                    <a:pt x="200" y="104"/>
                  </a:lnTo>
                  <a:lnTo>
                    <a:pt x="215" y="101"/>
                  </a:lnTo>
                  <a:lnTo>
                    <a:pt x="230" y="98"/>
                  </a:lnTo>
                  <a:lnTo>
                    <a:pt x="230" y="143"/>
                  </a:lnTo>
                  <a:lnTo>
                    <a:pt x="223" y="147"/>
                  </a:lnTo>
                  <a:lnTo>
                    <a:pt x="216" y="152"/>
                  </a:lnTo>
                  <a:lnTo>
                    <a:pt x="208" y="158"/>
                  </a:lnTo>
                  <a:lnTo>
                    <a:pt x="199" y="165"/>
                  </a:lnTo>
                  <a:lnTo>
                    <a:pt x="199" y="166"/>
                  </a:lnTo>
                  <a:lnTo>
                    <a:pt x="199" y="167"/>
                  </a:lnTo>
                  <a:lnTo>
                    <a:pt x="199" y="168"/>
                  </a:lnTo>
                  <a:lnTo>
                    <a:pt x="199" y="169"/>
                  </a:lnTo>
                  <a:lnTo>
                    <a:pt x="190" y="175"/>
                  </a:lnTo>
                  <a:lnTo>
                    <a:pt x="178" y="181"/>
                  </a:lnTo>
                  <a:lnTo>
                    <a:pt x="167" y="188"/>
                  </a:lnTo>
                  <a:lnTo>
                    <a:pt x="153" y="196"/>
                  </a:lnTo>
                  <a:lnTo>
                    <a:pt x="139" y="204"/>
                  </a:lnTo>
                  <a:lnTo>
                    <a:pt x="124" y="212"/>
                  </a:lnTo>
                  <a:lnTo>
                    <a:pt x="109" y="221"/>
                  </a:lnTo>
                  <a:lnTo>
                    <a:pt x="95" y="230"/>
                  </a:ln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72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7" name="Freeform 232"/>
            <p:cNvSpPr>
              <a:spLocks/>
            </p:cNvSpPr>
            <p:nvPr/>
          </p:nvSpPr>
          <p:spPr bwMode="auto">
            <a:xfrm>
              <a:off x="3792" y="2851"/>
              <a:ext cx="96" cy="115"/>
            </a:xfrm>
            <a:custGeom>
              <a:avLst/>
              <a:gdLst>
                <a:gd name="T0" fmla="*/ 41 w 192"/>
                <a:gd name="T1" fmla="*/ 0 h 230"/>
                <a:gd name="T2" fmla="*/ 34 w 192"/>
                <a:gd name="T3" fmla="*/ 26 h 230"/>
                <a:gd name="T4" fmla="*/ 32 w 192"/>
                <a:gd name="T5" fmla="*/ 49 h 230"/>
                <a:gd name="T6" fmla="*/ 66 w 192"/>
                <a:gd name="T7" fmla="*/ 44 h 230"/>
                <a:gd name="T8" fmla="*/ 101 w 192"/>
                <a:gd name="T9" fmla="*/ 29 h 230"/>
                <a:gd name="T10" fmla="*/ 134 w 192"/>
                <a:gd name="T11" fmla="*/ 13 h 230"/>
                <a:gd name="T12" fmla="*/ 167 w 192"/>
                <a:gd name="T13" fmla="*/ 0 h 230"/>
                <a:gd name="T14" fmla="*/ 190 w 192"/>
                <a:gd name="T15" fmla="*/ 6 h 230"/>
                <a:gd name="T16" fmla="*/ 182 w 192"/>
                <a:gd name="T17" fmla="*/ 19 h 230"/>
                <a:gd name="T18" fmla="*/ 172 w 192"/>
                <a:gd name="T19" fmla="*/ 32 h 230"/>
                <a:gd name="T20" fmla="*/ 161 w 192"/>
                <a:gd name="T21" fmla="*/ 44 h 230"/>
                <a:gd name="T22" fmla="*/ 155 w 192"/>
                <a:gd name="T23" fmla="*/ 51 h 230"/>
                <a:gd name="T24" fmla="*/ 153 w 192"/>
                <a:gd name="T25" fmla="*/ 51 h 230"/>
                <a:gd name="T26" fmla="*/ 148 w 192"/>
                <a:gd name="T27" fmla="*/ 57 h 230"/>
                <a:gd name="T28" fmla="*/ 135 w 192"/>
                <a:gd name="T29" fmla="*/ 72 h 230"/>
                <a:gd name="T30" fmla="*/ 119 w 192"/>
                <a:gd name="T31" fmla="*/ 87 h 230"/>
                <a:gd name="T32" fmla="*/ 108 w 192"/>
                <a:gd name="T33" fmla="*/ 101 h 230"/>
                <a:gd name="T34" fmla="*/ 104 w 192"/>
                <a:gd name="T35" fmla="*/ 107 h 230"/>
                <a:gd name="T36" fmla="*/ 101 w 192"/>
                <a:gd name="T37" fmla="*/ 107 h 230"/>
                <a:gd name="T38" fmla="*/ 100 w 192"/>
                <a:gd name="T39" fmla="*/ 108 h 230"/>
                <a:gd name="T40" fmla="*/ 100 w 192"/>
                <a:gd name="T41" fmla="*/ 111 h 230"/>
                <a:gd name="T42" fmla="*/ 95 w 192"/>
                <a:gd name="T43" fmla="*/ 115 h 230"/>
                <a:gd name="T44" fmla="*/ 82 w 192"/>
                <a:gd name="T45" fmla="*/ 126 h 230"/>
                <a:gd name="T46" fmla="*/ 68 w 192"/>
                <a:gd name="T47" fmla="*/ 141 h 230"/>
                <a:gd name="T48" fmla="*/ 54 w 192"/>
                <a:gd name="T49" fmla="*/ 155 h 230"/>
                <a:gd name="T50" fmla="*/ 47 w 192"/>
                <a:gd name="T51" fmla="*/ 162 h 230"/>
                <a:gd name="T52" fmla="*/ 47 w 192"/>
                <a:gd name="T53" fmla="*/ 164 h 230"/>
                <a:gd name="T54" fmla="*/ 38 w 192"/>
                <a:gd name="T55" fmla="*/ 170 h 230"/>
                <a:gd name="T56" fmla="*/ 31 w 192"/>
                <a:gd name="T57" fmla="*/ 185 h 230"/>
                <a:gd name="T58" fmla="*/ 36 w 192"/>
                <a:gd name="T59" fmla="*/ 202 h 230"/>
                <a:gd name="T60" fmla="*/ 49 w 192"/>
                <a:gd name="T61" fmla="*/ 221 h 230"/>
                <a:gd name="T62" fmla="*/ 0 w 192"/>
                <a:gd name="T63" fmla="*/ 230 h 23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92"/>
                <a:gd name="T97" fmla="*/ 0 h 230"/>
                <a:gd name="T98" fmla="*/ 192 w 192"/>
                <a:gd name="T99" fmla="*/ 230 h 23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92" h="230">
                  <a:moveTo>
                    <a:pt x="0" y="0"/>
                  </a:moveTo>
                  <a:lnTo>
                    <a:pt x="41" y="0"/>
                  </a:lnTo>
                  <a:lnTo>
                    <a:pt x="38" y="13"/>
                  </a:lnTo>
                  <a:lnTo>
                    <a:pt x="34" y="26"/>
                  </a:lnTo>
                  <a:lnTo>
                    <a:pt x="32" y="39"/>
                  </a:lnTo>
                  <a:lnTo>
                    <a:pt x="32" y="49"/>
                  </a:lnTo>
                  <a:lnTo>
                    <a:pt x="49" y="48"/>
                  </a:lnTo>
                  <a:lnTo>
                    <a:pt x="66" y="44"/>
                  </a:lnTo>
                  <a:lnTo>
                    <a:pt x="84" y="37"/>
                  </a:lnTo>
                  <a:lnTo>
                    <a:pt x="101" y="29"/>
                  </a:lnTo>
                  <a:lnTo>
                    <a:pt x="118" y="21"/>
                  </a:lnTo>
                  <a:lnTo>
                    <a:pt x="134" y="13"/>
                  </a:lnTo>
                  <a:lnTo>
                    <a:pt x="152" y="5"/>
                  </a:lnTo>
                  <a:lnTo>
                    <a:pt x="167" y="0"/>
                  </a:lnTo>
                  <a:lnTo>
                    <a:pt x="192" y="0"/>
                  </a:lnTo>
                  <a:lnTo>
                    <a:pt x="190" y="6"/>
                  </a:lnTo>
                  <a:lnTo>
                    <a:pt x="186" y="13"/>
                  </a:lnTo>
                  <a:lnTo>
                    <a:pt x="182" y="19"/>
                  </a:lnTo>
                  <a:lnTo>
                    <a:pt x="177" y="26"/>
                  </a:lnTo>
                  <a:lnTo>
                    <a:pt x="172" y="32"/>
                  </a:lnTo>
                  <a:lnTo>
                    <a:pt x="167" y="39"/>
                  </a:lnTo>
                  <a:lnTo>
                    <a:pt x="161" y="44"/>
                  </a:lnTo>
                  <a:lnTo>
                    <a:pt x="156" y="51"/>
                  </a:lnTo>
                  <a:lnTo>
                    <a:pt x="155" y="51"/>
                  </a:lnTo>
                  <a:lnTo>
                    <a:pt x="154" y="51"/>
                  </a:lnTo>
                  <a:lnTo>
                    <a:pt x="153" y="51"/>
                  </a:lnTo>
                  <a:lnTo>
                    <a:pt x="152" y="51"/>
                  </a:lnTo>
                  <a:lnTo>
                    <a:pt x="148" y="57"/>
                  </a:lnTo>
                  <a:lnTo>
                    <a:pt x="142" y="64"/>
                  </a:lnTo>
                  <a:lnTo>
                    <a:pt x="135" y="72"/>
                  </a:lnTo>
                  <a:lnTo>
                    <a:pt x="127" y="79"/>
                  </a:lnTo>
                  <a:lnTo>
                    <a:pt x="119" y="87"/>
                  </a:lnTo>
                  <a:lnTo>
                    <a:pt x="112" y="94"/>
                  </a:lnTo>
                  <a:lnTo>
                    <a:pt x="108" y="101"/>
                  </a:lnTo>
                  <a:lnTo>
                    <a:pt x="106" y="107"/>
                  </a:lnTo>
                  <a:lnTo>
                    <a:pt x="104" y="107"/>
                  </a:lnTo>
                  <a:lnTo>
                    <a:pt x="103" y="107"/>
                  </a:lnTo>
                  <a:lnTo>
                    <a:pt x="101" y="107"/>
                  </a:lnTo>
                  <a:lnTo>
                    <a:pt x="100" y="107"/>
                  </a:lnTo>
                  <a:lnTo>
                    <a:pt x="100" y="108"/>
                  </a:lnTo>
                  <a:lnTo>
                    <a:pt x="100" y="109"/>
                  </a:lnTo>
                  <a:lnTo>
                    <a:pt x="100" y="111"/>
                  </a:lnTo>
                  <a:lnTo>
                    <a:pt x="100" y="112"/>
                  </a:lnTo>
                  <a:lnTo>
                    <a:pt x="95" y="115"/>
                  </a:lnTo>
                  <a:lnTo>
                    <a:pt x="89" y="119"/>
                  </a:lnTo>
                  <a:lnTo>
                    <a:pt x="82" y="126"/>
                  </a:lnTo>
                  <a:lnTo>
                    <a:pt x="76" y="133"/>
                  </a:lnTo>
                  <a:lnTo>
                    <a:pt x="68" y="141"/>
                  </a:lnTo>
                  <a:lnTo>
                    <a:pt x="61" y="148"/>
                  </a:lnTo>
                  <a:lnTo>
                    <a:pt x="54" y="155"/>
                  </a:lnTo>
                  <a:lnTo>
                    <a:pt x="47" y="161"/>
                  </a:lnTo>
                  <a:lnTo>
                    <a:pt x="47" y="162"/>
                  </a:lnTo>
                  <a:lnTo>
                    <a:pt x="47" y="163"/>
                  </a:lnTo>
                  <a:lnTo>
                    <a:pt x="47" y="164"/>
                  </a:lnTo>
                  <a:lnTo>
                    <a:pt x="47" y="165"/>
                  </a:lnTo>
                  <a:lnTo>
                    <a:pt x="38" y="170"/>
                  </a:lnTo>
                  <a:lnTo>
                    <a:pt x="33" y="177"/>
                  </a:lnTo>
                  <a:lnTo>
                    <a:pt x="31" y="185"/>
                  </a:lnTo>
                  <a:lnTo>
                    <a:pt x="32" y="193"/>
                  </a:lnTo>
                  <a:lnTo>
                    <a:pt x="36" y="202"/>
                  </a:lnTo>
                  <a:lnTo>
                    <a:pt x="42" y="211"/>
                  </a:lnTo>
                  <a:lnTo>
                    <a:pt x="49" y="221"/>
                  </a:lnTo>
                  <a:lnTo>
                    <a:pt x="57" y="230"/>
                  </a:ln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8" name="Freeform 233"/>
            <p:cNvSpPr>
              <a:spLocks/>
            </p:cNvSpPr>
            <p:nvPr/>
          </p:nvSpPr>
          <p:spPr bwMode="auto">
            <a:xfrm>
              <a:off x="3875" y="2850"/>
              <a:ext cx="14" cy="1"/>
            </a:xfrm>
            <a:custGeom>
              <a:avLst/>
              <a:gdLst>
                <a:gd name="T0" fmla="*/ 25 w 26"/>
                <a:gd name="T1" fmla="*/ 3 h 3"/>
                <a:gd name="T2" fmla="*/ 0 w 26"/>
                <a:gd name="T3" fmla="*/ 3 h 3"/>
                <a:gd name="T4" fmla="*/ 6 w 26"/>
                <a:gd name="T5" fmla="*/ 1 h 3"/>
                <a:gd name="T6" fmla="*/ 13 w 26"/>
                <a:gd name="T7" fmla="*/ 0 h 3"/>
                <a:gd name="T8" fmla="*/ 20 w 26"/>
                <a:gd name="T9" fmla="*/ 0 h 3"/>
                <a:gd name="T10" fmla="*/ 26 w 26"/>
                <a:gd name="T11" fmla="*/ 0 h 3"/>
                <a:gd name="T12" fmla="*/ 26 w 26"/>
                <a:gd name="T13" fmla="*/ 1 h 3"/>
                <a:gd name="T14" fmla="*/ 26 w 26"/>
                <a:gd name="T15" fmla="*/ 1 h 3"/>
                <a:gd name="T16" fmla="*/ 25 w 26"/>
                <a:gd name="T17" fmla="*/ 2 h 3"/>
                <a:gd name="T18" fmla="*/ 25 w 26"/>
                <a:gd name="T19" fmla="*/ 3 h 3"/>
                <a:gd name="T20" fmla="*/ 25 w 26"/>
                <a:gd name="T21" fmla="*/ 3 h 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"/>
                <a:gd name="T34" fmla="*/ 0 h 3"/>
                <a:gd name="T35" fmla="*/ 26 w 26"/>
                <a:gd name="T36" fmla="*/ 3 h 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" h="3">
                  <a:moveTo>
                    <a:pt x="25" y="3"/>
                  </a:moveTo>
                  <a:lnTo>
                    <a:pt x="0" y="3"/>
                  </a:lnTo>
                  <a:lnTo>
                    <a:pt x="6" y="1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26" y="1"/>
                  </a:lnTo>
                  <a:lnTo>
                    <a:pt x="25" y="2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9" name="Freeform 234"/>
            <p:cNvSpPr>
              <a:spLocks/>
            </p:cNvSpPr>
            <p:nvPr/>
          </p:nvSpPr>
          <p:spPr bwMode="auto">
            <a:xfrm>
              <a:off x="3792" y="2826"/>
              <a:ext cx="22" cy="25"/>
            </a:xfrm>
            <a:custGeom>
              <a:avLst/>
              <a:gdLst>
                <a:gd name="T0" fmla="*/ 41 w 44"/>
                <a:gd name="T1" fmla="*/ 50 h 50"/>
                <a:gd name="T2" fmla="*/ 0 w 44"/>
                <a:gd name="T3" fmla="*/ 50 h 50"/>
                <a:gd name="T4" fmla="*/ 0 w 44"/>
                <a:gd name="T5" fmla="*/ 2 h 50"/>
                <a:gd name="T6" fmla="*/ 2 w 44"/>
                <a:gd name="T7" fmla="*/ 1 h 50"/>
                <a:gd name="T8" fmla="*/ 5 w 44"/>
                <a:gd name="T9" fmla="*/ 1 h 50"/>
                <a:gd name="T10" fmla="*/ 8 w 44"/>
                <a:gd name="T11" fmla="*/ 0 h 50"/>
                <a:gd name="T12" fmla="*/ 10 w 44"/>
                <a:gd name="T13" fmla="*/ 0 h 50"/>
                <a:gd name="T14" fmla="*/ 10 w 44"/>
                <a:gd name="T15" fmla="*/ 0 h 50"/>
                <a:gd name="T16" fmla="*/ 11 w 44"/>
                <a:gd name="T17" fmla="*/ 0 h 50"/>
                <a:gd name="T18" fmla="*/ 12 w 44"/>
                <a:gd name="T19" fmla="*/ 0 h 50"/>
                <a:gd name="T20" fmla="*/ 12 w 44"/>
                <a:gd name="T21" fmla="*/ 0 h 50"/>
                <a:gd name="T22" fmla="*/ 24 w 44"/>
                <a:gd name="T23" fmla="*/ 3 h 50"/>
                <a:gd name="T24" fmla="*/ 33 w 44"/>
                <a:gd name="T25" fmla="*/ 7 h 50"/>
                <a:gd name="T26" fmla="*/ 39 w 44"/>
                <a:gd name="T27" fmla="*/ 12 h 50"/>
                <a:gd name="T28" fmla="*/ 42 w 44"/>
                <a:gd name="T29" fmla="*/ 18 h 50"/>
                <a:gd name="T30" fmla="*/ 44 w 44"/>
                <a:gd name="T31" fmla="*/ 26 h 50"/>
                <a:gd name="T32" fmla="*/ 44 w 44"/>
                <a:gd name="T33" fmla="*/ 33 h 50"/>
                <a:gd name="T34" fmla="*/ 43 w 44"/>
                <a:gd name="T35" fmla="*/ 42 h 50"/>
                <a:gd name="T36" fmla="*/ 41 w 44"/>
                <a:gd name="T37" fmla="*/ 50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"/>
                <a:gd name="T58" fmla="*/ 0 h 50"/>
                <a:gd name="T59" fmla="*/ 44 w 44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" h="50">
                  <a:moveTo>
                    <a:pt x="41" y="50"/>
                  </a:moveTo>
                  <a:lnTo>
                    <a:pt x="0" y="50"/>
                  </a:lnTo>
                  <a:lnTo>
                    <a:pt x="0" y="2"/>
                  </a:lnTo>
                  <a:lnTo>
                    <a:pt x="2" y="1"/>
                  </a:lnTo>
                  <a:lnTo>
                    <a:pt x="5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24" y="3"/>
                  </a:lnTo>
                  <a:lnTo>
                    <a:pt x="33" y="7"/>
                  </a:lnTo>
                  <a:lnTo>
                    <a:pt x="39" y="12"/>
                  </a:lnTo>
                  <a:lnTo>
                    <a:pt x="42" y="18"/>
                  </a:lnTo>
                  <a:lnTo>
                    <a:pt x="44" y="26"/>
                  </a:lnTo>
                  <a:lnTo>
                    <a:pt x="44" y="33"/>
                  </a:lnTo>
                  <a:lnTo>
                    <a:pt x="43" y="42"/>
                  </a:lnTo>
                  <a:lnTo>
                    <a:pt x="41" y="5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0" name="Freeform 235"/>
            <p:cNvSpPr>
              <a:spLocks/>
            </p:cNvSpPr>
            <p:nvPr/>
          </p:nvSpPr>
          <p:spPr bwMode="auto">
            <a:xfrm>
              <a:off x="3702" y="3770"/>
              <a:ext cx="20" cy="4"/>
            </a:xfrm>
            <a:custGeom>
              <a:avLst/>
              <a:gdLst>
                <a:gd name="T0" fmla="*/ 2 w 39"/>
                <a:gd name="T1" fmla="*/ 0 h 7"/>
                <a:gd name="T2" fmla="*/ 39 w 39"/>
                <a:gd name="T3" fmla="*/ 0 h 7"/>
                <a:gd name="T4" fmla="*/ 34 w 39"/>
                <a:gd name="T5" fmla="*/ 1 h 7"/>
                <a:gd name="T6" fmla="*/ 29 w 39"/>
                <a:gd name="T7" fmla="*/ 3 h 7"/>
                <a:gd name="T8" fmla="*/ 24 w 39"/>
                <a:gd name="T9" fmla="*/ 4 h 7"/>
                <a:gd name="T10" fmla="*/ 20 w 39"/>
                <a:gd name="T11" fmla="*/ 5 h 7"/>
                <a:gd name="T12" fmla="*/ 14 w 39"/>
                <a:gd name="T13" fmla="*/ 7 h 7"/>
                <a:gd name="T14" fmla="*/ 9 w 39"/>
                <a:gd name="T15" fmla="*/ 7 h 7"/>
                <a:gd name="T16" fmla="*/ 5 w 39"/>
                <a:gd name="T17" fmla="*/ 7 h 7"/>
                <a:gd name="T18" fmla="*/ 0 w 39"/>
                <a:gd name="T19" fmla="*/ 7 h 7"/>
                <a:gd name="T20" fmla="*/ 1 w 39"/>
                <a:gd name="T21" fmla="*/ 4 h 7"/>
                <a:gd name="T22" fmla="*/ 1 w 39"/>
                <a:gd name="T23" fmla="*/ 3 h 7"/>
                <a:gd name="T24" fmla="*/ 1 w 39"/>
                <a:gd name="T25" fmla="*/ 1 h 7"/>
                <a:gd name="T26" fmla="*/ 2 w 39"/>
                <a:gd name="T27" fmla="*/ 0 h 7"/>
                <a:gd name="T28" fmla="*/ 2 w 39"/>
                <a:gd name="T29" fmla="*/ 0 h 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"/>
                <a:gd name="T46" fmla="*/ 0 h 7"/>
                <a:gd name="T47" fmla="*/ 39 w 39"/>
                <a:gd name="T48" fmla="*/ 7 h 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" h="7">
                  <a:moveTo>
                    <a:pt x="2" y="0"/>
                  </a:moveTo>
                  <a:lnTo>
                    <a:pt x="39" y="0"/>
                  </a:lnTo>
                  <a:lnTo>
                    <a:pt x="34" y="1"/>
                  </a:lnTo>
                  <a:lnTo>
                    <a:pt x="29" y="3"/>
                  </a:lnTo>
                  <a:lnTo>
                    <a:pt x="24" y="4"/>
                  </a:lnTo>
                  <a:lnTo>
                    <a:pt x="20" y="5"/>
                  </a:lnTo>
                  <a:lnTo>
                    <a:pt x="14" y="7"/>
                  </a:lnTo>
                  <a:lnTo>
                    <a:pt x="9" y="7"/>
                  </a:lnTo>
                  <a:lnTo>
                    <a:pt x="5" y="7"/>
                  </a:lnTo>
                  <a:lnTo>
                    <a:pt x="0" y="7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1" name="Freeform 236"/>
            <p:cNvSpPr>
              <a:spLocks/>
            </p:cNvSpPr>
            <p:nvPr/>
          </p:nvSpPr>
          <p:spPr bwMode="auto">
            <a:xfrm>
              <a:off x="3776" y="3770"/>
              <a:ext cx="16" cy="27"/>
            </a:xfrm>
            <a:custGeom>
              <a:avLst/>
              <a:gdLst>
                <a:gd name="T0" fmla="*/ 5 w 32"/>
                <a:gd name="T1" fmla="*/ 0 h 54"/>
                <a:gd name="T2" fmla="*/ 32 w 32"/>
                <a:gd name="T3" fmla="*/ 0 h 54"/>
                <a:gd name="T4" fmla="*/ 32 w 32"/>
                <a:gd name="T5" fmla="*/ 54 h 54"/>
                <a:gd name="T6" fmla="*/ 20 w 32"/>
                <a:gd name="T7" fmla="*/ 50 h 54"/>
                <a:gd name="T8" fmla="*/ 11 w 32"/>
                <a:gd name="T9" fmla="*/ 46 h 54"/>
                <a:gd name="T10" fmla="*/ 5 w 32"/>
                <a:gd name="T11" fmla="*/ 39 h 54"/>
                <a:gd name="T12" fmla="*/ 2 w 32"/>
                <a:gd name="T13" fmla="*/ 32 h 54"/>
                <a:gd name="T14" fmla="*/ 0 w 32"/>
                <a:gd name="T15" fmla="*/ 25 h 54"/>
                <a:gd name="T16" fmla="*/ 2 w 32"/>
                <a:gd name="T17" fmla="*/ 17 h 54"/>
                <a:gd name="T18" fmla="*/ 3 w 32"/>
                <a:gd name="T19" fmla="*/ 8 h 54"/>
                <a:gd name="T20" fmla="*/ 5 w 32"/>
                <a:gd name="T21" fmla="*/ 0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54"/>
                <a:gd name="T35" fmla="*/ 32 w 32"/>
                <a:gd name="T36" fmla="*/ 54 h 5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54">
                  <a:moveTo>
                    <a:pt x="5" y="0"/>
                  </a:moveTo>
                  <a:lnTo>
                    <a:pt x="32" y="0"/>
                  </a:lnTo>
                  <a:lnTo>
                    <a:pt x="32" y="54"/>
                  </a:lnTo>
                  <a:lnTo>
                    <a:pt x="20" y="50"/>
                  </a:lnTo>
                  <a:lnTo>
                    <a:pt x="11" y="46"/>
                  </a:lnTo>
                  <a:lnTo>
                    <a:pt x="5" y="39"/>
                  </a:lnTo>
                  <a:lnTo>
                    <a:pt x="2" y="32"/>
                  </a:lnTo>
                  <a:lnTo>
                    <a:pt x="0" y="25"/>
                  </a:lnTo>
                  <a:lnTo>
                    <a:pt x="2" y="17"/>
                  </a:lnTo>
                  <a:lnTo>
                    <a:pt x="3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2" name="Freeform 237"/>
            <p:cNvSpPr>
              <a:spLocks/>
            </p:cNvSpPr>
            <p:nvPr/>
          </p:nvSpPr>
          <p:spPr bwMode="auto">
            <a:xfrm>
              <a:off x="3703" y="3655"/>
              <a:ext cx="89" cy="115"/>
            </a:xfrm>
            <a:custGeom>
              <a:avLst/>
              <a:gdLst>
                <a:gd name="T0" fmla="*/ 178 w 178"/>
                <a:gd name="T1" fmla="*/ 0 h 231"/>
                <a:gd name="T2" fmla="*/ 151 w 178"/>
                <a:gd name="T3" fmla="*/ 231 h 231"/>
                <a:gd name="T4" fmla="*/ 158 w 178"/>
                <a:gd name="T5" fmla="*/ 206 h 231"/>
                <a:gd name="T6" fmla="*/ 161 w 178"/>
                <a:gd name="T7" fmla="*/ 186 h 231"/>
                <a:gd name="T8" fmla="*/ 130 w 178"/>
                <a:gd name="T9" fmla="*/ 189 h 231"/>
                <a:gd name="T10" fmla="*/ 98 w 178"/>
                <a:gd name="T11" fmla="*/ 202 h 231"/>
                <a:gd name="T12" fmla="*/ 67 w 178"/>
                <a:gd name="T13" fmla="*/ 217 h 231"/>
                <a:gd name="T14" fmla="*/ 37 w 178"/>
                <a:gd name="T15" fmla="*/ 231 h 231"/>
                <a:gd name="T16" fmla="*/ 4 w 178"/>
                <a:gd name="T17" fmla="*/ 225 h 231"/>
                <a:gd name="T18" fmla="*/ 11 w 178"/>
                <a:gd name="T19" fmla="*/ 213 h 231"/>
                <a:gd name="T20" fmla="*/ 21 w 178"/>
                <a:gd name="T21" fmla="*/ 201 h 231"/>
                <a:gd name="T22" fmla="*/ 30 w 178"/>
                <a:gd name="T23" fmla="*/ 189 h 231"/>
                <a:gd name="T24" fmla="*/ 36 w 178"/>
                <a:gd name="T25" fmla="*/ 183 h 231"/>
                <a:gd name="T26" fmla="*/ 39 w 178"/>
                <a:gd name="T27" fmla="*/ 183 h 231"/>
                <a:gd name="T28" fmla="*/ 44 w 178"/>
                <a:gd name="T29" fmla="*/ 178 h 231"/>
                <a:gd name="T30" fmla="*/ 57 w 178"/>
                <a:gd name="T31" fmla="*/ 163 h 231"/>
                <a:gd name="T32" fmla="*/ 73 w 178"/>
                <a:gd name="T33" fmla="*/ 148 h 231"/>
                <a:gd name="T34" fmla="*/ 84 w 178"/>
                <a:gd name="T35" fmla="*/ 134 h 231"/>
                <a:gd name="T36" fmla="*/ 88 w 178"/>
                <a:gd name="T37" fmla="*/ 128 h 231"/>
                <a:gd name="T38" fmla="*/ 90 w 178"/>
                <a:gd name="T39" fmla="*/ 128 h 231"/>
                <a:gd name="T40" fmla="*/ 91 w 178"/>
                <a:gd name="T41" fmla="*/ 127 h 231"/>
                <a:gd name="T42" fmla="*/ 91 w 178"/>
                <a:gd name="T43" fmla="*/ 123 h 231"/>
                <a:gd name="T44" fmla="*/ 96 w 178"/>
                <a:gd name="T45" fmla="*/ 120 h 231"/>
                <a:gd name="T46" fmla="*/ 108 w 178"/>
                <a:gd name="T47" fmla="*/ 109 h 231"/>
                <a:gd name="T48" fmla="*/ 123 w 178"/>
                <a:gd name="T49" fmla="*/ 94 h 231"/>
                <a:gd name="T50" fmla="*/ 137 w 178"/>
                <a:gd name="T51" fmla="*/ 80 h 231"/>
                <a:gd name="T52" fmla="*/ 144 w 178"/>
                <a:gd name="T53" fmla="*/ 73 h 231"/>
                <a:gd name="T54" fmla="*/ 144 w 178"/>
                <a:gd name="T55" fmla="*/ 70 h 231"/>
                <a:gd name="T56" fmla="*/ 155 w 178"/>
                <a:gd name="T57" fmla="*/ 64 h 231"/>
                <a:gd name="T58" fmla="*/ 161 w 178"/>
                <a:gd name="T59" fmla="*/ 49 h 231"/>
                <a:gd name="T60" fmla="*/ 155 w 178"/>
                <a:gd name="T61" fmla="*/ 30 h 231"/>
                <a:gd name="T62" fmla="*/ 140 w 178"/>
                <a:gd name="T63" fmla="*/ 9 h 2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8"/>
                <a:gd name="T97" fmla="*/ 0 h 231"/>
                <a:gd name="T98" fmla="*/ 178 w 178"/>
                <a:gd name="T99" fmla="*/ 231 h 2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8" h="231">
                  <a:moveTo>
                    <a:pt x="130" y="0"/>
                  </a:moveTo>
                  <a:lnTo>
                    <a:pt x="178" y="0"/>
                  </a:lnTo>
                  <a:lnTo>
                    <a:pt x="178" y="231"/>
                  </a:lnTo>
                  <a:lnTo>
                    <a:pt x="151" y="231"/>
                  </a:lnTo>
                  <a:lnTo>
                    <a:pt x="155" y="218"/>
                  </a:lnTo>
                  <a:lnTo>
                    <a:pt x="158" y="206"/>
                  </a:lnTo>
                  <a:lnTo>
                    <a:pt x="161" y="195"/>
                  </a:lnTo>
                  <a:lnTo>
                    <a:pt x="161" y="186"/>
                  </a:lnTo>
                  <a:lnTo>
                    <a:pt x="145" y="187"/>
                  </a:lnTo>
                  <a:lnTo>
                    <a:pt x="130" y="189"/>
                  </a:lnTo>
                  <a:lnTo>
                    <a:pt x="114" y="195"/>
                  </a:lnTo>
                  <a:lnTo>
                    <a:pt x="98" y="202"/>
                  </a:lnTo>
                  <a:lnTo>
                    <a:pt x="82" y="209"/>
                  </a:lnTo>
                  <a:lnTo>
                    <a:pt x="67" y="217"/>
                  </a:lnTo>
                  <a:lnTo>
                    <a:pt x="52" y="225"/>
                  </a:lnTo>
                  <a:lnTo>
                    <a:pt x="37" y="231"/>
                  </a:lnTo>
                  <a:lnTo>
                    <a:pt x="0" y="231"/>
                  </a:lnTo>
                  <a:lnTo>
                    <a:pt x="4" y="225"/>
                  </a:lnTo>
                  <a:lnTo>
                    <a:pt x="7" y="219"/>
                  </a:lnTo>
                  <a:lnTo>
                    <a:pt x="11" y="213"/>
                  </a:lnTo>
                  <a:lnTo>
                    <a:pt x="16" y="206"/>
                  </a:lnTo>
                  <a:lnTo>
                    <a:pt x="21" y="201"/>
                  </a:lnTo>
                  <a:lnTo>
                    <a:pt x="26" y="195"/>
                  </a:lnTo>
                  <a:lnTo>
                    <a:pt x="30" y="189"/>
                  </a:lnTo>
                  <a:lnTo>
                    <a:pt x="35" y="183"/>
                  </a:lnTo>
                  <a:lnTo>
                    <a:pt x="36" y="183"/>
                  </a:lnTo>
                  <a:lnTo>
                    <a:pt x="38" y="183"/>
                  </a:lnTo>
                  <a:lnTo>
                    <a:pt x="39" y="183"/>
                  </a:lnTo>
                  <a:lnTo>
                    <a:pt x="41" y="183"/>
                  </a:lnTo>
                  <a:lnTo>
                    <a:pt x="44" y="178"/>
                  </a:lnTo>
                  <a:lnTo>
                    <a:pt x="50" y="171"/>
                  </a:lnTo>
                  <a:lnTo>
                    <a:pt x="57" y="163"/>
                  </a:lnTo>
                  <a:lnTo>
                    <a:pt x="65" y="156"/>
                  </a:lnTo>
                  <a:lnTo>
                    <a:pt x="73" y="148"/>
                  </a:lnTo>
                  <a:lnTo>
                    <a:pt x="80" y="141"/>
                  </a:lnTo>
                  <a:lnTo>
                    <a:pt x="84" y="134"/>
                  </a:lnTo>
                  <a:lnTo>
                    <a:pt x="87" y="128"/>
                  </a:lnTo>
                  <a:lnTo>
                    <a:pt x="88" y="128"/>
                  </a:lnTo>
                  <a:lnTo>
                    <a:pt x="89" y="128"/>
                  </a:lnTo>
                  <a:lnTo>
                    <a:pt x="90" y="128"/>
                  </a:lnTo>
                  <a:lnTo>
                    <a:pt x="91" y="128"/>
                  </a:lnTo>
                  <a:lnTo>
                    <a:pt x="91" y="127"/>
                  </a:lnTo>
                  <a:lnTo>
                    <a:pt x="91" y="125"/>
                  </a:lnTo>
                  <a:lnTo>
                    <a:pt x="91" y="123"/>
                  </a:lnTo>
                  <a:lnTo>
                    <a:pt x="91" y="122"/>
                  </a:lnTo>
                  <a:lnTo>
                    <a:pt x="96" y="120"/>
                  </a:lnTo>
                  <a:lnTo>
                    <a:pt x="102" y="115"/>
                  </a:lnTo>
                  <a:lnTo>
                    <a:pt x="108" y="109"/>
                  </a:lnTo>
                  <a:lnTo>
                    <a:pt x="117" y="102"/>
                  </a:lnTo>
                  <a:lnTo>
                    <a:pt x="123" y="94"/>
                  </a:lnTo>
                  <a:lnTo>
                    <a:pt x="130" y="85"/>
                  </a:lnTo>
                  <a:lnTo>
                    <a:pt x="137" y="80"/>
                  </a:lnTo>
                  <a:lnTo>
                    <a:pt x="144" y="74"/>
                  </a:lnTo>
                  <a:lnTo>
                    <a:pt x="144" y="73"/>
                  </a:lnTo>
                  <a:lnTo>
                    <a:pt x="144" y="72"/>
                  </a:lnTo>
                  <a:lnTo>
                    <a:pt x="144" y="70"/>
                  </a:lnTo>
                  <a:lnTo>
                    <a:pt x="144" y="69"/>
                  </a:lnTo>
                  <a:lnTo>
                    <a:pt x="155" y="64"/>
                  </a:lnTo>
                  <a:lnTo>
                    <a:pt x="159" y="57"/>
                  </a:lnTo>
                  <a:lnTo>
                    <a:pt x="161" y="49"/>
                  </a:lnTo>
                  <a:lnTo>
                    <a:pt x="159" y="39"/>
                  </a:lnTo>
                  <a:lnTo>
                    <a:pt x="155" y="30"/>
                  </a:lnTo>
                  <a:lnTo>
                    <a:pt x="148" y="20"/>
                  </a:lnTo>
                  <a:lnTo>
                    <a:pt x="140" y="9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3" name="Freeform 238"/>
            <p:cNvSpPr>
              <a:spLocks/>
            </p:cNvSpPr>
            <p:nvPr/>
          </p:nvSpPr>
          <p:spPr bwMode="auto">
            <a:xfrm>
              <a:off x="3677" y="3540"/>
              <a:ext cx="115" cy="115"/>
            </a:xfrm>
            <a:custGeom>
              <a:avLst/>
              <a:gdLst>
                <a:gd name="T0" fmla="*/ 231 w 231"/>
                <a:gd name="T1" fmla="*/ 0 h 229"/>
                <a:gd name="T2" fmla="*/ 183 w 231"/>
                <a:gd name="T3" fmla="*/ 229 h 229"/>
                <a:gd name="T4" fmla="*/ 170 w 231"/>
                <a:gd name="T5" fmla="*/ 216 h 229"/>
                <a:gd name="T6" fmla="*/ 157 w 231"/>
                <a:gd name="T7" fmla="*/ 206 h 229"/>
                <a:gd name="T8" fmla="*/ 148 w 231"/>
                <a:gd name="T9" fmla="*/ 197 h 229"/>
                <a:gd name="T10" fmla="*/ 141 w 231"/>
                <a:gd name="T11" fmla="*/ 191 h 229"/>
                <a:gd name="T12" fmla="*/ 142 w 231"/>
                <a:gd name="T13" fmla="*/ 183 h 229"/>
                <a:gd name="T14" fmla="*/ 149 w 231"/>
                <a:gd name="T15" fmla="*/ 168 h 229"/>
                <a:gd name="T16" fmla="*/ 151 w 231"/>
                <a:gd name="T17" fmla="*/ 168 h 229"/>
                <a:gd name="T18" fmla="*/ 155 w 231"/>
                <a:gd name="T19" fmla="*/ 168 h 229"/>
                <a:gd name="T20" fmla="*/ 157 w 231"/>
                <a:gd name="T21" fmla="*/ 162 h 229"/>
                <a:gd name="T22" fmla="*/ 170 w 231"/>
                <a:gd name="T23" fmla="*/ 146 h 229"/>
                <a:gd name="T24" fmla="*/ 172 w 231"/>
                <a:gd name="T25" fmla="*/ 146 h 229"/>
                <a:gd name="T26" fmla="*/ 174 w 231"/>
                <a:gd name="T27" fmla="*/ 146 h 229"/>
                <a:gd name="T28" fmla="*/ 182 w 231"/>
                <a:gd name="T29" fmla="*/ 135 h 229"/>
                <a:gd name="T30" fmla="*/ 193 w 231"/>
                <a:gd name="T31" fmla="*/ 123 h 229"/>
                <a:gd name="T32" fmla="*/ 198 w 231"/>
                <a:gd name="T33" fmla="*/ 110 h 229"/>
                <a:gd name="T34" fmla="*/ 193 w 231"/>
                <a:gd name="T35" fmla="*/ 98 h 229"/>
                <a:gd name="T36" fmla="*/ 152 w 231"/>
                <a:gd name="T37" fmla="*/ 107 h 229"/>
                <a:gd name="T38" fmla="*/ 120 w 231"/>
                <a:gd name="T39" fmla="*/ 114 h 229"/>
                <a:gd name="T40" fmla="*/ 92 w 231"/>
                <a:gd name="T41" fmla="*/ 120 h 229"/>
                <a:gd name="T42" fmla="*/ 69 w 231"/>
                <a:gd name="T43" fmla="*/ 125 h 229"/>
                <a:gd name="T44" fmla="*/ 51 w 231"/>
                <a:gd name="T45" fmla="*/ 129 h 229"/>
                <a:gd name="T46" fmla="*/ 34 w 231"/>
                <a:gd name="T47" fmla="*/ 132 h 229"/>
                <a:gd name="T48" fmla="*/ 16 w 231"/>
                <a:gd name="T49" fmla="*/ 136 h 229"/>
                <a:gd name="T50" fmla="*/ 0 w 231"/>
                <a:gd name="T51" fmla="*/ 139 h 229"/>
                <a:gd name="T52" fmla="*/ 5 w 231"/>
                <a:gd name="T53" fmla="*/ 99 h 229"/>
                <a:gd name="T54" fmla="*/ 14 w 231"/>
                <a:gd name="T55" fmla="*/ 92 h 229"/>
                <a:gd name="T56" fmla="*/ 24 w 231"/>
                <a:gd name="T57" fmla="*/ 85 h 229"/>
                <a:gd name="T58" fmla="*/ 38 w 231"/>
                <a:gd name="T59" fmla="*/ 76 h 229"/>
                <a:gd name="T60" fmla="*/ 45 w 231"/>
                <a:gd name="T61" fmla="*/ 69 h 229"/>
                <a:gd name="T62" fmla="*/ 45 w 231"/>
                <a:gd name="T63" fmla="*/ 67 h 229"/>
                <a:gd name="T64" fmla="*/ 54 w 231"/>
                <a:gd name="T65" fmla="*/ 60 h 229"/>
                <a:gd name="T66" fmla="*/ 80 w 231"/>
                <a:gd name="T67" fmla="*/ 46 h 229"/>
                <a:gd name="T68" fmla="*/ 110 w 231"/>
                <a:gd name="T69" fmla="*/ 29 h 229"/>
                <a:gd name="T70" fmla="*/ 141 w 231"/>
                <a:gd name="T71" fmla="*/ 10 h 22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1"/>
                <a:gd name="T109" fmla="*/ 0 h 229"/>
                <a:gd name="T110" fmla="*/ 231 w 231"/>
                <a:gd name="T111" fmla="*/ 229 h 22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1" h="229">
                  <a:moveTo>
                    <a:pt x="156" y="0"/>
                  </a:moveTo>
                  <a:lnTo>
                    <a:pt x="231" y="0"/>
                  </a:lnTo>
                  <a:lnTo>
                    <a:pt x="231" y="229"/>
                  </a:lnTo>
                  <a:lnTo>
                    <a:pt x="183" y="229"/>
                  </a:lnTo>
                  <a:lnTo>
                    <a:pt x="176" y="222"/>
                  </a:lnTo>
                  <a:lnTo>
                    <a:pt x="170" y="216"/>
                  </a:lnTo>
                  <a:lnTo>
                    <a:pt x="164" y="211"/>
                  </a:lnTo>
                  <a:lnTo>
                    <a:pt x="157" y="206"/>
                  </a:lnTo>
                  <a:lnTo>
                    <a:pt x="152" y="202"/>
                  </a:lnTo>
                  <a:lnTo>
                    <a:pt x="148" y="197"/>
                  </a:lnTo>
                  <a:lnTo>
                    <a:pt x="143" y="193"/>
                  </a:lnTo>
                  <a:lnTo>
                    <a:pt x="141" y="191"/>
                  </a:lnTo>
                  <a:lnTo>
                    <a:pt x="141" y="187"/>
                  </a:lnTo>
                  <a:lnTo>
                    <a:pt x="142" y="183"/>
                  </a:lnTo>
                  <a:lnTo>
                    <a:pt x="144" y="177"/>
                  </a:lnTo>
                  <a:lnTo>
                    <a:pt x="149" y="168"/>
                  </a:lnTo>
                  <a:lnTo>
                    <a:pt x="150" y="168"/>
                  </a:lnTo>
                  <a:lnTo>
                    <a:pt x="151" y="168"/>
                  </a:lnTo>
                  <a:lnTo>
                    <a:pt x="153" y="168"/>
                  </a:lnTo>
                  <a:lnTo>
                    <a:pt x="155" y="168"/>
                  </a:lnTo>
                  <a:lnTo>
                    <a:pt x="156" y="165"/>
                  </a:lnTo>
                  <a:lnTo>
                    <a:pt x="157" y="162"/>
                  </a:lnTo>
                  <a:lnTo>
                    <a:pt x="161" y="157"/>
                  </a:lnTo>
                  <a:lnTo>
                    <a:pt x="170" y="146"/>
                  </a:lnTo>
                  <a:lnTo>
                    <a:pt x="171" y="146"/>
                  </a:lnTo>
                  <a:lnTo>
                    <a:pt x="172" y="146"/>
                  </a:lnTo>
                  <a:lnTo>
                    <a:pt x="173" y="146"/>
                  </a:lnTo>
                  <a:lnTo>
                    <a:pt x="174" y="146"/>
                  </a:lnTo>
                  <a:lnTo>
                    <a:pt x="178" y="140"/>
                  </a:lnTo>
                  <a:lnTo>
                    <a:pt x="182" y="135"/>
                  </a:lnTo>
                  <a:lnTo>
                    <a:pt x="188" y="129"/>
                  </a:lnTo>
                  <a:lnTo>
                    <a:pt x="193" y="123"/>
                  </a:lnTo>
                  <a:lnTo>
                    <a:pt x="197" y="117"/>
                  </a:lnTo>
                  <a:lnTo>
                    <a:pt x="198" y="110"/>
                  </a:lnTo>
                  <a:lnTo>
                    <a:pt x="197" y="105"/>
                  </a:lnTo>
                  <a:lnTo>
                    <a:pt x="193" y="98"/>
                  </a:lnTo>
                  <a:lnTo>
                    <a:pt x="172" y="102"/>
                  </a:lnTo>
                  <a:lnTo>
                    <a:pt x="152" y="107"/>
                  </a:lnTo>
                  <a:lnTo>
                    <a:pt x="135" y="110"/>
                  </a:lnTo>
                  <a:lnTo>
                    <a:pt x="120" y="114"/>
                  </a:lnTo>
                  <a:lnTo>
                    <a:pt x="105" y="117"/>
                  </a:lnTo>
                  <a:lnTo>
                    <a:pt x="92" y="120"/>
                  </a:lnTo>
                  <a:lnTo>
                    <a:pt x="81" y="123"/>
                  </a:lnTo>
                  <a:lnTo>
                    <a:pt x="69" y="125"/>
                  </a:lnTo>
                  <a:lnTo>
                    <a:pt x="60" y="127"/>
                  </a:lnTo>
                  <a:lnTo>
                    <a:pt x="51" y="129"/>
                  </a:lnTo>
                  <a:lnTo>
                    <a:pt x="42" y="131"/>
                  </a:lnTo>
                  <a:lnTo>
                    <a:pt x="34" y="132"/>
                  </a:lnTo>
                  <a:lnTo>
                    <a:pt x="26" y="135"/>
                  </a:lnTo>
                  <a:lnTo>
                    <a:pt x="16" y="136"/>
                  </a:lnTo>
                  <a:lnTo>
                    <a:pt x="8" y="138"/>
                  </a:lnTo>
                  <a:lnTo>
                    <a:pt x="0" y="139"/>
                  </a:lnTo>
                  <a:lnTo>
                    <a:pt x="0" y="102"/>
                  </a:lnTo>
                  <a:lnTo>
                    <a:pt x="5" y="99"/>
                  </a:lnTo>
                  <a:lnTo>
                    <a:pt x="8" y="95"/>
                  </a:lnTo>
                  <a:lnTo>
                    <a:pt x="14" y="92"/>
                  </a:lnTo>
                  <a:lnTo>
                    <a:pt x="19" y="89"/>
                  </a:lnTo>
                  <a:lnTo>
                    <a:pt x="24" y="85"/>
                  </a:lnTo>
                  <a:lnTo>
                    <a:pt x="31" y="81"/>
                  </a:lnTo>
                  <a:lnTo>
                    <a:pt x="38" y="76"/>
                  </a:lnTo>
                  <a:lnTo>
                    <a:pt x="45" y="70"/>
                  </a:lnTo>
                  <a:lnTo>
                    <a:pt x="45" y="69"/>
                  </a:lnTo>
                  <a:lnTo>
                    <a:pt x="45" y="68"/>
                  </a:lnTo>
                  <a:lnTo>
                    <a:pt x="45" y="67"/>
                  </a:lnTo>
                  <a:lnTo>
                    <a:pt x="45" y="66"/>
                  </a:lnTo>
                  <a:lnTo>
                    <a:pt x="54" y="60"/>
                  </a:lnTo>
                  <a:lnTo>
                    <a:pt x="67" y="53"/>
                  </a:lnTo>
                  <a:lnTo>
                    <a:pt x="80" y="46"/>
                  </a:lnTo>
                  <a:lnTo>
                    <a:pt x="95" y="38"/>
                  </a:lnTo>
                  <a:lnTo>
                    <a:pt x="110" y="29"/>
                  </a:lnTo>
                  <a:lnTo>
                    <a:pt x="125" y="19"/>
                  </a:lnTo>
                  <a:lnTo>
                    <a:pt x="141" y="1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4" name="Freeform 239"/>
            <p:cNvSpPr>
              <a:spLocks/>
            </p:cNvSpPr>
            <p:nvPr/>
          </p:nvSpPr>
          <p:spPr bwMode="auto">
            <a:xfrm>
              <a:off x="3694" y="3426"/>
              <a:ext cx="15" cy="14"/>
            </a:xfrm>
            <a:custGeom>
              <a:avLst/>
              <a:gdLst>
                <a:gd name="T0" fmla="*/ 0 w 30"/>
                <a:gd name="T1" fmla="*/ 0 h 28"/>
                <a:gd name="T2" fmla="*/ 30 w 30"/>
                <a:gd name="T3" fmla="*/ 0 h 28"/>
                <a:gd name="T4" fmla="*/ 28 w 30"/>
                <a:gd name="T5" fmla="*/ 7 h 28"/>
                <a:gd name="T6" fmla="*/ 24 w 30"/>
                <a:gd name="T7" fmla="*/ 14 h 28"/>
                <a:gd name="T8" fmla="*/ 22 w 30"/>
                <a:gd name="T9" fmla="*/ 21 h 28"/>
                <a:gd name="T10" fmla="*/ 18 w 30"/>
                <a:gd name="T11" fmla="*/ 28 h 28"/>
                <a:gd name="T12" fmla="*/ 10 w 30"/>
                <a:gd name="T13" fmla="*/ 27 h 28"/>
                <a:gd name="T14" fmla="*/ 5 w 30"/>
                <a:gd name="T15" fmla="*/ 21 h 28"/>
                <a:gd name="T16" fmla="*/ 1 w 30"/>
                <a:gd name="T17" fmla="*/ 12 h 28"/>
                <a:gd name="T18" fmla="*/ 0 w 30"/>
                <a:gd name="T19" fmla="*/ 0 h 28"/>
                <a:gd name="T20" fmla="*/ 0 w 30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28"/>
                <a:gd name="T35" fmla="*/ 30 w 30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28">
                  <a:moveTo>
                    <a:pt x="0" y="0"/>
                  </a:moveTo>
                  <a:lnTo>
                    <a:pt x="30" y="0"/>
                  </a:lnTo>
                  <a:lnTo>
                    <a:pt x="28" y="7"/>
                  </a:lnTo>
                  <a:lnTo>
                    <a:pt x="24" y="14"/>
                  </a:lnTo>
                  <a:lnTo>
                    <a:pt x="22" y="21"/>
                  </a:lnTo>
                  <a:lnTo>
                    <a:pt x="18" y="28"/>
                  </a:lnTo>
                  <a:lnTo>
                    <a:pt x="10" y="27"/>
                  </a:lnTo>
                  <a:lnTo>
                    <a:pt x="5" y="21"/>
                  </a:lnTo>
                  <a:lnTo>
                    <a:pt x="1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72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5" name="Freeform 240"/>
            <p:cNvSpPr>
              <a:spLocks/>
            </p:cNvSpPr>
            <p:nvPr/>
          </p:nvSpPr>
          <p:spPr bwMode="auto">
            <a:xfrm>
              <a:off x="3724" y="3426"/>
              <a:ext cx="68" cy="114"/>
            </a:xfrm>
            <a:custGeom>
              <a:avLst/>
              <a:gdLst>
                <a:gd name="T0" fmla="*/ 38 w 136"/>
                <a:gd name="T1" fmla="*/ 0 h 230"/>
                <a:gd name="T2" fmla="*/ 136 w 136"/>
                <a:gd name="T3" fmla="*/ 0 h 230"/>
                <a:gd name="T4" fmla="*/ 136 w 136"/>
                <a:gd name="T5" fmla="*/ 230 h 230"/>
                <a:gd name="T6" fmla="*/ 61 w 136"/>
                <a:gd name="T7" fmla="*/ 230 h 230"/>
                <a:gd name="T8" fmla="*/ 72 w 136"/>
                <a:gd name="T9" fmla="*/ 221 h 230"/>
                <a:gd name="T10" fmla="*/ 84 w 136"/>
                <a:gd name="T11" fmla="*/ 213 h 230"/>
                <a:gd name="T12" fmla="*/ 93 w 136"/>
                <a:gd name="T13" fmla="*/ 203 h 230"/>
                <a:gd name="T14" fmla="*/ 102 w 136"/>
                <a:gd name="T15" fmla="*/ 194 h 230"/>
                <a:gd name="T16" fmla="*/ 109 w 136"/>
                <a:gd name="T17" fmla="*/ 185 h 230"/>
                <a:gd name="T18" fmla="*/ 115 w 136"/>
                <a:gd name="T19" fmla="*/ 176 h 230"/>
                <a:gd name="T20" fmla="*/ 117 w 136"/>
                <a:gd name="T21" fmla="*/ 166 h 230"/>
                <a:gd name="T22" fmla="*/ 118 w 136"/>
                <a:gd name="T23" fmla="*/ 157 h 230"/>
                <a:gd name="T24" fmla="*/ 101 w 136"/>
                <a:gd name="T25" fmla="*/ 141 h 230"/>
                <a:gd name="T26" fmla="*/ 90 w 136"/>
                <a:gd name="T27" fmla="*/ 125 h 230"/>
                <a:gd name="T28" fmla="*/ 83 w 136"/>
                <a:gd name="T29" fmla="*/ 108 h 230"/>
                <a:gd name="T30" fmla="*/ 80 w 136"/>
                <a:gd name="T31" fmla="*/ 92 h 230"/>
                <a:gd name="T32" fmla="*/ 83 w 136"/>
                <a:gd name="T33" fmla="*/ 75 h 230"/>
                <a:gd name="T34" fmla="*/ 92 w 136"/>
                <a:gd name="T35" fmla="*/ 60 h 230"/>
                <a:gd name="T36" fmla="*/ 106 w 136"/>
                <a:gd name="T37" fmla="*/ 47 h 230"/>
                <a:gd name="T38" fmla="*/ 126 w 136"/>
                <a:gd name="T39" fmla="*/ 34 h 230"/>
                <a:gd name="T40" fmla="*/ 128 w 136"/>
                <a:gd name="T41" fmla="*/ 29 h 230"/>
                <a:gd name="T42" fmla="*/ 128 w 136"/>
                <a:gd name="T43" fmla="*/ 26 h 230"/>
                <a:gd name="T44" fmla="*/ 128 w 136"/>
                <a:gd name="T45" fmla="*/ 22 h 230"/>
                <a:gd name="T46" fmla="*/ 129 w 136"/>
                <a:gd name="T47" fmla="*/ 19 h 230"/>
                <a:gd name="T48" fmla="*/ 126 w 136"/>
                <a:gd name="T49" fmla="*/ 17 h 230"/>
                <a:gd name="T50" fmla="*/ 125 w 136"/>
                <a:gd name="T51" fmla="*/ 14 h 230"/>
                <a:gd name="T52" fmla="*/ 123 w 136"/>
                <a:gd name="T53" fmla="*/ 12 h 230"/>
                <a:gd name="T54" fmla="*/ 121 w 136"/>
                <a:gd name="T55" fmla="*/ 10 h 230"/>
                <a:gd name="T56" fmla="*/ 104 w 136"/>
                <a:gd name="T57" fmla="*/ 13 h 230"/>
                <a:gd name="T58" fmla="*/ 87 w 136"/>
                <a:gd name="T59" fmla="*/ 20 h 230"/>
                <a:gd name="T60" fmla="*/ 69 w 136"/>
                <a:gd name="T61" fmla="*/ 30 h 230"/>
                <a:gd name="T62" fmla="*/ 52 w 136"/>
                <a:gd name="T63" fmla="*/ 41 h 230"/>
                <a:gd name="T64" fmla="*/ 34 w 136"/>
                <a:gd name="T65" fmla="*/ 50 h 230"/>
                <a:gd name="T66" fmla="*/ 19 w 136"/>
                <a:gd name="T67" fmla="*/ 56 h 230"/>
                <a:gd name="T68" fmla="*/ 8 w 136"/>
                <a:gd name="T69" fmla="*/ 56 h 230"/>
                <a:gd name="T70" fmla="*/ 0 w 136"/>
                <a:gd name="T71" fmla="*/ 49 h 230"/>
                <a:gd name="T72" fmla="*/ 4 w 136"/>
                <a:gd name="T73" fmla="*/ 43 h 230"/>
                <a:gd name="T74" fmla="*/ 9 w 136"/>
                <a:gd name="T75" fmla="*/ 36 h 230"/>
                <a:gd name="T76" fmla="*/ 14 w 136"/>
                <a:gd name="T77" fmla="*/ 30 h 230"/>
                <a:gd name="T78" fmla="*/ 19 w 136"/>
                <a:gd name="T79" fmla="*/ 25 h 230"/>
                <a:gd name="T80" fmla="*/ 24 w 136"/>
                <a:gd name="T81" fmla="*/ 19 h 230"/>
                <a:gd name="T82" fmla="*/ 28 w 136"/>
                <a:gd name="T83" fmla="*/ 12 h 230"/>
                <a:gd name="T84" fmla="*/ 33 w 136"/>
                <a:gd name="T85" fmla="*/ 6 h 230"/>
                <a:gd name="T86" fmla="*/ 38 w 136"/>
                <a:gd name="T87" fmla="*/ 0 h 2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36"/>
                <a:gd name="T133" fmla="*/ 0 h 230"/>
                <a:gd name="T134" fmla="*/ 136 w 136"/>
                <a:gd name="T135" fmla="*/ 230 h 23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36" h="230">
                  <a:moveTo>
                    <a:pt x="38" y="0"/>
                  </a:moveTo>
                  <a:lnTo>
                    <a:pt x="136" y="0"/>
                  </a:lnTo>
                  <a:lnTo>
                    <a:pt x="136" y="230"/>
                  </a:lnTo>
                  <a:lnTo>
                    <a:pt x="61" y="230"/>
                  </a:lnTo>
                  <a:lnTo>
                    <a:pt x="72" y="221"/>
                  </a:lnTo>
                  <a:lnTo>
                    <a:pt x="84" y="213"/>
                  </a:lnTo>
                  <a:lnTo>
                    <a:pt x="93" y="203"/>
                  </a:lnTo>
                  <a:lnTo>
                    <a:pt x="102" y="194"/>
                  </a:lnTo>
                  <a:lnTo>
                    <a:pt x="109" y="185"/>
                  </a:lnTo>
                  <a:lnTo>
                    <a:pt x="115" y="176"/>
                  </a:lnTo>
                  <a:lnTo>
                    <a:pt x="117" y="166"/>
                  </a:lnTo>
                  <a:lnTo>
                    <a:pt x="118" y="157"/>
                  </a:lnTo>
                  <a:lnTo>
                    <a:pt x="101" y="141"/>
                  </a:lnTo>
                  <a:lnTo>
                    <a:pt x="90" y="125"/>
                  </a:lnTo>
                  <a:lnTo>
                    <a:pt x="83" y="108"/>
                  </a:lnTo>
                  <a:lnTo>
                    <a:pt x="80" y="92"/>
                  </a:lnTo>
                  <a:lnTo>
                    <a:pt x="83" y="75"/>
                  </a:lnTo>
                  <a:lnTo>
                    <a:pt x="92" y="60"/>
                  </a:lnTo>
                  <a:lnTo>
                    <a:pt x="106" y="47"/>
                  </a:lnTo>
                  <a:lnTo>
                    <a:pt x="126" y="34"/>
                  </a:lnTo>
                  <a:lnTo>
                    <a:pt x="128" y="29"/>
                  </a:lnTo>
                  <a:lnTo>
                    <a:pt x="128" y="26"/>
                  </a:lnTo>
                  <a:lnTo>
                    <a:pt x="128" y="22"/>
                  </a:lnTo>
                  <a:lnTo>
                    <a:pt x="129" y="19"/>
                  </a:lnTo>
                  <a:lnTo>
                    <a:pt x="126" y="17"/>
                  </a:lnTo>
                  <a:lnTo>
                    <a:pt x="125" y="14"/>
                  </a:lnTo>
                  <a:lnTo>
                    <a:pt x="123" y="12"/>
                  </a:lnTo>
                  <a:lnTo>
                    <a:pt x="121" y="10"/>
                  </a:lnTo>
                  <a:lnTo>
                    <a:pt x="104" y="13"/>
                  </a:lnTo>
                  <a:lnTo>
                    <a:pt x="87" y="20"/>
                  </a:lnTo>
                  <a:lnTo>
                    <a:pt x="69" y="30"/>
                  </a:lnTo>
                  <a:lnTo>
                    <a:pt x="52" y="41"/>
                  </a:lnTo>
                  <a:lnTo>
                    <a:pt x="34" y="50"/>
                  </a:lnTo>
                  <a:lnTo>
                    <a:pt x="19" y="56"/>
                  </a:lnTo>
                  <a:lnTo>
                    <a:pt x="8" y="56"/>
                  </a:lnTo>
                  <a:lnTo>
                    <a:pt x="0" y="49"/>
                  </a:lnTo>
                  <a:lnTo>
                    <a:pt x="4" y="43"/>
                  </a:lnTo>
                  <a:lnTo>
                    <a:pt x="9" y="36"/>
                  </a:lnTo>
                  <a:lnTo>
                    <a:pt x="14" y="30"/>
                  </a:lnTo>
                  <a:lnTo>
                    <a:pt x="19" y="25"/>
                  </a:lnTo>
                  <a:lnTo>
                    <a:pt x="24" y="19"/>
                  </a:lnTo>
                  <a:lnTo>
                    <a:pt x="28" y="12"/>
                  </a:lnTo>
                  <a:lnTo>
                    <a:pt x="33" y="6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8972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6" name="Freeform 241"/>
            <p:cNvSpPr>
              <a:spLocks/>
            </p:cNvSpPr>
            <p:nvPr/>
          </p:nvSpPr>
          <p:spPr bwMode="auto">
            <a:xfrm>
              <a:off x="3677" y="3311"/>
              <a:ext cx="115" cy="115"/>
            </a:xfrm>
            <a:custGeom>
              <a:avLst/>
              <a:gdLst>
                <a:gd name="T0" fmla="*/ 231 w 231"/>
                <a:gd name="T1" fmla="*/ 0 h 229"/>
                <a:gd name="T2" fmla="*/ 133 w 231"/>
                <a:gd name="T3" fmla="*/ 229 h 229"/>
                <a:gd name="T4" fmla="*/ 150 w 231"/>
                <a:gd name="T5" fmla="*/ 208 h 229"/>
                <a:gd name="T6" fmla="*/ 168 w 231"/>
                <a:gd name="T7" fmla="*/ 186 h 229"/>
                <a:gd name="T8" fmla="*/ 187 w 231"/>
                <a:gd name="T9" fmla="*/ 165 h 229"/>
                <a:gd name="T10" fmla="*/ 206 w 231"/>
                <a:gd name="T11" fmla="*/ 143 h 229"/>
                <a:gd name="T12" fmla="*/ 209 w 231"/>
                <a:gd name="T13" fmla="*/ 126 h 229"/>
                <a:gd name="T14" fmla="*/ 189 w 231"/>
                <a:gd name="T15" fmla="*/ 117 h 229"/>
                <a:gd name="T16" fmla="*/ 182 w 231"/>
                <a:gd name="T17" fmla="*/ 111 h 229"/>
                <a:gd name="T18" fmla="*/ 175 w 231"/>
                <a:gd name="T19" fmla="*/ 105 h 229"/>
                <a:gd name="T20" fmla="*/ 174 w 231"/>
                <a:gd name="T21" fmla="*/ 105 h 229"/>
                <a:gd name="T22" fmla="*/ 174 w 231"/>
                <a:gd name="T23" fmla="*/ 104 h 229"/>
                <a:gd name="T24" fmla="*/ 170 w 231"/>
                <a:gd name="T25" fmla="*/ 103 h 229"/>
                <a:gd name="T26" fmla="*/ 164 w 231"/>
                <a:gd name="T27" fmla="*/ 102 h 229"/>
                <a:gd name="T28" fmla="*/ 164 w 231"/>
                <a:gd name="T29" fmla="*/ 102 h 229"/>
                <a:gd name="T30" fmla="*/ 163 w 231"/>
                <a:gd name="T31" fmla="*/ 103 h 229"/>
                <a:gd name="T32" fmla="*/ 160 w 231"/>
                <a:gd name="T33" fmla="*/ 100 h 229"/>
                <a:gd name="T34" fmla="*/ 158 w 231"/>
                <a:gd name="T35" fmla="*/ 99 h 229"/>
                <a:gd name="T36" fmla="*/ 152 w 231"/>
                <a:gd name="T37" fmla="*/ 97 h 229"/>
                <a:gd name="T38" fmla="*/ 147 w 231"/>
                <a:gd name="T39" fmla="*/ 94 h 229"/>
                <a:gd name="T40" fmla="*/ 129 w 231"/>
                <a:gd name="T41" fmla="*/ 83 h 229"/>
                <a:gd name="T42" fmla="*/ 115 w 231"/>
                <a:gd name="T43" fmla="*/ 92 h 229"/>
                <a:gd name="T44" fmla="*/ 104 w 231"/>
                <a:gd name="T45" fmla="*/ 128 h 229"/>
                <a:gd name="T46" fmla="*/ 91 w 231"/>
                <a:gd name="T47" fmla="*/ 163 h 229"/>
                <a:gd name="T48" fmla="*/ 79 w 231"/>
                <a:gd name="T49" fmla="*/ 196 h 229"/>
                <a:gd name="T50" fmla="*/ 66 w 231"/>
                <a:gd name="T51" fmla="*/ 229 h 229"/>
                <a:gd name="T52" fmla="*/ 36 w 231"/>
                <a:gd name="T53" fmla="*/ 205 h 229"/>
                <a:gd name="T54" fmla="*/ 34 w 231"/>
                <a:gd name="T55" fmla="*/ 152 h 229"/>
                <a:gd name="T56" fmla="*/ 26 w 231"/>
                <a:gd name="T57" fmla="*/ 133 h 229"/>
                <a:gd name="T58" fmla="*/ 19 w 231"/>
                <a:gd name="T59" fmla="*/ 130 h 229"/>
                <a:gd name="T60" fmla="*/ 13 w 231"/>
                <a:gd name="T61" fmla="*/ 132 h 229"/>
                <a:gd name="T62" fmla="*/ 7 w 231"/>
                <a:gd name="T63" fmla="*/ 137 h 229"/>
                <a:gd name="T64" fmla="*/ 4 w 231"/>
                <a:gd name="T65" fmla="*/ 150 h 229"/>
                <a:gd name="T66" fmla="*/ 3 w 231"/>
                <a:gd name="T67" fmla="*/ 167 h 229"/>
                <a:gd name="T68" fmla="*/ 0 w 231"/>
                <a:gd name="T69" fmla="*/ 113 h 229"/>
                <a:gd name="T70" fmla="*/ 4 w 231"/>
                <a:gd name="T71" fmla="*/ 112 h 229"/>
                <a:gd name="T72" fmla="*/ 6 w 231"/>
                <a:gd name="T73" fmla="*/ 112 h 229"/>
                <a:gd name="T74" fmla="*/ 7 w 231"/>
                <a:gd name="T75" fmla="*/ 105 h 229"/>
                <a:gd name="T76" fmla="*/ 8 w 231"/>
                <a:gd name="T77" fmla="*/ 99 h 229"/>
                <a:gd name="T78" fmla="*/ 5 w 231"/>
                <a:gd name="T79" fmla="*/ 95 h 229"/>
                <a:gd name="T80" fmla="*/ 0 w 231"/>
                <a:gd name="T81" fmla="*/ 90 h 229"/>
                <a:gd name="T82" fmla="*/ 11 w 231"/>
                <a:gd name="T83" fmla="*/ 30 h 229"/>
                <a:gd name="T84" fmla="*/ 33 w 231"/>
                <a:gd name="T85" fmla="*/ 34 h 229"/>
                <a:gd name="T86" fmla="*/ 54 w 231"/>
                <a:gd name="T87" fmla="*/ 38 h 229"/>
                <a:gd name="T88" fmla="*/ 76 w 231"/>
                <a:gd name="T89" fmla="*/ 43 h 229"/>
                <a:gd name="T90" fmla="*/ 98 w 231"/>
                <a:gd name="T91" fmla="*/ 43 h 229"/>
                <a:gd name="T92" fmla="*/ 104 w 231"/>
                <a:gd name="T93" fmla="*/ 30 h 229"/>
                <a:gd name="T94" fmla="*/ 103 w 231"/>
                <a:gd name="T95" fmla="*/ 13 h 229"/>
                <a:gd name="T96" fmla="*/ 103 w 231"/>
                <a:gd name="T97" fmla="*/ 5 h 22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31"/>
                <a:gd name="T148" fmla="*/ 0 h 229"/>
                <a:gd name="T149" fmla="*/ 231 w 231"/>
                <a:gd name="T150" fmla="*/ 229 h 22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31" h="229">
                  <a:moveTo>
                    <a:pt x="104" y="0"/>
                  </a:moveTo>
                  <a:lnTo>
                    <a:pt x="231" y="0"/>
                  </a:lnTo>
                  <a:lnTo>
                    <a:pt x="231" y="229"/>
                  </a:lnTo>
                  <a:lnTo>
                    <a:pt x="133" y="229"/>
                  </a:lnTo>
                  <a:lnTo>
                    <a:pt x="142" y="219"/>
                  </a:lnTo>
                  <a:lnTo>
                    <a:pt x="150" y="208"/>
                  </a:lnTo>
                  <a:lnTo>
                    <a:pt x="159" y="197"/>
                  </a:lnTo>
                  <a:lnTo>
                    <a:pt x="168" y="186"/>
                  </a:lnTo>
                  <a:lnTo>
                    <a:pt x="176" y="175"/>
                  </a:lnTo>
                  <a:lnTo>
                    <a:pt x="187" y="165"/>
                  </a:lnTo>
                  <a:lnTo>
                    <a:pt x="196" y="153"/>
                  </a:lnTo>
                  <a:lnTo>
                    <a:pt x="206" y="143"/>
                  </a:lnTo>
                  <a:lnTo>
                    <a:pt x="210" y="133"/>
                  </a:lnTo>
                  <a:lnTo>
                    <a:pt x="209" y="126"/>
                  </a:lnTo>
                  <a:lnTo>
                    <a:pt x="202" y="121"/>
                  </a:lnTo>
                  <a:lnTo>
                    <a:pt x="189" y="117"/>
                  </a:lnTo>
                  <a:lnTo>
                    <a:pt x="186" y="114"/>
                  </a:lnTo>
                  <a:lnTo>
                    <a:pt x="182" y="111"/>
                  </a:lnTo>
                  <a:lnTo>
                    <a:pt x="179" y="107"/>
                  </a:lnTo>
                  <a:lnTo>
                    <a:pt x="175" y="105"/>
                  </a:lnTo>
                  <a:lnTo>
                    <a:pt x="174" y="105"/>
                  </a:lnTo>
                  <a:lnTo>
                    <a:pt x="174" y="104"/>
                  </a:lnTo>
                  <a:lnTo>
                    <a:pt x="172" y="104"/>
                  </a:lnTo>
                  <a:lnTo>
                    <a:pt x="170" y="103"/>
                  </a:lnTo>
                  <a:lnTo>
                    <a:pt x="166" y="103"/>
                  </a:lnTo>
                  <a:lnTo>
                    <a:pt x="164" y="102"/>
                  </a:lnTo>
                  <a:lnTo>
                    <a:pt x="163" y="103"/>
                  </a:lnTo>
                  <a:lnTo>
                    <a:pt x="161" y="102"/>
                  </a:lnTo>
                  <a:lnTo>
                    <a:pt x="160" y="100"/>
                  </a:lnTo>
                  <a:lnTo>
                    <a:pt x="159" y="100"/>
                  </a:lnTo>
                  <a:lnTo>
                    <a:pt x="158" y="99"/>
                  </a:lnTo>
                  <a:lnTo>
                    <a:pt x="156" y="98"/>
                  </a:lnTo>
                  <a:lnTo>
                    <a:pt x="152" y="97"/>
                  </a:lnTo>
                  <a:lnTo>
                    <a:pt x="149" y="95"/>
                  </a:lnTo>
                  <a:lnTo>
                    <a:pt x="147" y="94"/>
                  </a:lnTo>
                  <a:lnTo>
                    <a:pt x="137" y="87"/>
                  </a:lnTo>
                  <a:lnTo>
                    <a:pt x="129" y="83"/>
                  </a:lnTo>
                  <a:lnTo>
                    <a:pt x="122" y="85"/>
                  </a:lnTo>
                  <a:lnTo>
                    <a:pt x="115" y="92"/>
                  </a:lnTo>
                  <a:lnTo>
                    <a:pt x="110" y="111"/>
                  </a:lnTo>
                  <a:lnTo>
                    <a:pt x="104" y="128"/>
                  </a:lnTo>
                  <a:lnTo>
                    <a:pt x="98" y="147"/>
                  </a:lnTo>
                  <a:lnTo>
                    <a:pt x="91" y="163"/>
                  </a:lnTo>
                  <a:lnTo>
                    <a:pt x="85" y="180"/>
                  </a:lnTo>
                  <a:lnTo>
                    <a:pt x="79" y="196"/>
                  </a:lnTo>
                  <a:lnTo>
                    <a:pt x="73" y="213"/>
                  </a:lnTo>
                  <a:lnTo>
                    <a:pt x="66" y="229"/>
                  </a:lnTo>
                  <a:lnTo>
                    <a:pt x="36" y="229"/>
                  </a:lnTo>
                  <a:lnTo>
                    <a:pt x="36" y="205"/>
                  </a:lnTo>
                  <a:lnTo>
                    <a:pt x="36" y="178"/>
                  </a:lnTo>
                  <a:lnTo>
                    <a:pt x="34" y="152"/>
                  </a:lnTo>
                  <a:lnTo>
                    <a:pt x="28" y="133"/>
                  </a:lnTo>
                  <a:lnTo>
                    <a:pt x="26" y="133"/>
                  </a:lnTo>
                  <a:lnTo>
                    <a:pt x="22" y="132"/>
                  </a:lnTo>
                  <a:lnTo>
                    <a:pt x="19" y="130"/>
                  </a:lnTo>
                  <a:lnTo>
                    <a:pt x="16" y="129"/>
                  </a:lnTo>
                  <a:lnTo>
                    <a:pt x="13" y="132"/>
                  </a:lnTo>
                  <a:lnTo>
                    <a:pt x="11" y="134"/>
                  </a:lnTo>
                  <a:lnTo>
                    <a:pt x="7" y="137"/>
                  </a:lnTo>
                  <a:lnTo>
                    <a:pt x="4" y="140"/>
                  </a:lnTo>
                  <a:lnTo>
                    <a:pt x="4" y="150"/>
                  </a:lnTo>
                  <a:lnTo>
                    <a:pt x="4" y="159"/>
                  </a:lnTo>
                  <a:lnTo>
                    <a:pt x="3" y="167"/>
                  </a:lnTo>
                  <a:lnTo>
                    <a:pt x="0" y="175"/>
                  </a:lnTo>
                  <a:lnTo>
                    <a:pt x="0" y="113"/>
                  </a:lnTo>
                  <a:lnTo>
                    <a:pt x="1" y="113"/>
                  </a:lnTo>
                  <a:lnTo>
                    <a:pt x="4" y="112"/>
                  </a:lnTo>
                  <a:lnTo>
                    <a:pt x="5" y="112"/>
                  </a:lnTo>
                  <a:lnTo>
                    <a:pt x="6" y="112"/>
                  </a:lnTo>
                  <a:lnTo>
                    <a:pt x="6" y="108"/>
                  </a:lnTo>
                  <a:lnTo>
                    <a:pt x="7" y="105"/>
                  </a:lnTo>
                  <a:lnTo>
                    <a:pt x="7" y="103"/>
                  </a:lnTo>
                  <a:lnTo>
                    <a:pt x="8" y="99"/>
                  </a:lnTo>
                  <a:lnTo>
                    <a:pt x="7" y="97"/>
                  </a:lnTo>
                  <a:lnTo>
                    <a:pt x="5" y="95"/>
                  </a:lnTo>
                  <a:lnTo>
                    <a:pt x="3" y="92"/>
                  </a:lnTo>
                  <a:lnTo>
                    <a:pt x="0" y="90"/>
                  </a:lnTo>
                  <a:lnTo>
                    <a:pt x="0" y="28"/>
                  </a:lnTo>
                  <a:lnTo>
                    <a:pt x="11" y="30"/>
                  </a:lnTo>
                  <a:lnTo>
                    <a:pt x="22" y="31"/>
                  </a:lnTo>
                  <a:lnTo>
                    <a:pt x="33" y="34"/>
                  </a:lnTo>
                  <a:lnTo>
                    <a:pt x="44" y="36"/>
                  </a:lnTo>
                  <a:lnTo>
                    <a:pt x="54" y="38"/>
                  </a:lnTo>
                  <a:lnTo>
                    <a:pt x="65" y="40"/>
                  </a:lnTo>
                  <a:lnTo>
                    <a:pt x="76" y="43"/>
                  </a:lnTo>
                  <a:lnTo>
                    <a:pt x="87" y="45"/>
                  </a:lnTo>
                  <a:lnTo>
                    <a:pt x="98" y="43"/>
                  </a:lnTo>
                  <a:lnTo>
                    <a:pt x="103" y="38"/>
                  </a:lnTo>
                  <a:lnTo>
                    <a:pt x="104" y="30"/>
                  </a:lnTo>
                  <a:lnTo>
                    <a:pt x="102" y="17"/>
                  </a:lnTo>
                  <a:lnTo>
                    <a:pt x="103" y="13"/>
                  </a:lnTo>
                  <a:lnTo>
                    <a:pt x="103" y="8"/>
                  </a:lnTo>
                  <a:lnTo>
                    <a:pt x="103" y="5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8972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7" name="Freeform 242"/>
            <p:cNvSpPr>
              <a:spLocks/>
            </p:cNvSpPr>
            <p:nvPr/>
          </p:nvSpPr>
          <p:spPr bwMode="auto">
            <a:xfrm>
              <a:off x="3677" y="3196"/>
              <a:ext cx="115" cy="115"/>
            </a:xfrm>
            <a:custGeom>
              <a:avLst/>
              <a:gdLst>
                <a:gd name="T0" fmla="*/ 83 w 231"/>
                <a:gd name="T1" fmla="*/ 0 h 229"/>
                <a:gd name="T2" fmla="*/ 96 w 231"/>
                <a:gd name="T3" fmla="*/ 32 h 229"/>
                <a:gd name="T4" fmla="*/ 109 w 231"/>
                <a:gd name="T5" fmla="*/ 64 h 229"/>
                <a:gd name="T6" fmla="*/ 120 w 231"/>
                <a:gd name="T7" fmla="*/ 98 h 229"/>
                <a:gd name="T8" fmla="*/ 130 w 231"/>
                <a:gd name="T9" fmla="*/ 132 h 229"/>
                <a:gd name="T10" fmla="*/ 138 w 231"/>
                <a:gd name="T11" fmla="*/ 140 h 229"/>
                <a:gd name="T12" fmla="*/ 147 w 231"/>
                <a:gd name="T13" fmla="*/ 143 h 229"/>
                <a:gd name="T14" fmla="*/ 157 w 231"/>
                <a:gd name="T15" fmla="*/ 132 h 229"/>
                <a:gd name="T16" fmla="*/ 171 w 231"/>
                <a:gd name="T17" fmla="*/ 123 h 229"/>
                <a:gd name="T18" fmla="*/ 173 w 231"/>
                <a:gd name="T19" fmla="*/ 124 h 229"/>
                <a:gd name="T20" fmla="*/ 175 w 231"/>
                <a:gd name="T21" fmla="*/ 125 h 229"/>
                <a:gd name="T22" fmla="*/ 176 w 231"/>
                <a:gd name="T23" fmla="*/ 124 h 229"/>
                <a:gd name="T24" fmla="*/ 178 w 231"/>
                <a:gd name="T25" fmla="*/ 124 h 229"/>
                <a:gd name="T26" fmla="*/ 178 w 231"/>
                <a:gd name="T27" fmla="*/ 122 h 229"/>
                <a:gd name="T28" fmla="*/ 178 w 231"/>
                <a:gd name="T29" fmla="*/ 121 h 229"/>
                <a:gd name="T30" fmla="*/ 188 w 231"/>
                <a:gd name="T31" fmla="*/ 116 h 229"/>
                <a:gd name="T32" fmla="*/ 195 w 231"/>
                <a:gd name="T33" fmla="*/ 113 h 229"/>
                <a:gd name="T34" fmla="*/ 203 w 231"/>
                <a:gd name="T35" fmla="*/ 110 h 229"/>
                <a:gd name="T36" fmla="*/ 216 w 231"/>
                <a:gd name="T37" fmla="*/ 108 h 229"/>
                <a:gd name="T38" fmla="*/ 218 w 231"/>
                <a:gd name="T39" fmla="*/ 105 h 229"/>
                <a:gd name="T40" fmla="*/ 217 w 231"/>
                <a:gd name="T41" fmla="*/ 95 h 229"/>
                <a:gd name="T42" fmla="*/ 204 w 231"/>
                <a:gd name="T43" fmla="*/ 78 h 229"/>
                <a:gd name="T44" fmla="*/ 183 w 231"/>
                <a:gd name="T45" fmla="*/ 56 h 229"/>
                <a:gd name="T46" fmla="*/ 164 w 231"/>
                <a:gd name="T47" fmla="*/ 33 h 229"/>
                <a:gd name="T48" fmla="*/ 145 w 231"/>
                <a:gd name="T49" fmla="*/ 11 h 229"/>
                <a:gd name="T50" fmla="*/ 231 w 231"/>
                <a:gd name="T51" fmla="*/ 0 h 229"/>
                <a:gd name="T52" fmla="*/ 104 w 231"/>
                <a:gd name="T53" fmla="*/ 229 h 229"/>
                <a:gd name="T54" fmla="*/ 110 w 231"/>
                <a:gd name="T55" fmla="*/ 206 h 229"/>
                <a:gd name="T56" fmla="*/ 118 w 231"/>
                <a:gd name="T57" fmla="*/ 187 h 229"/>
                <a:gd name="T58" fmla="*/ 112 w 231"/>
                <a:gd name="T59" fmla="*/ 183 h 229"/>
                <a:gd name="T60" fmla="*/ 103 w 231"/>
                <a:gd name="T61" fmla="*/ 181 h 229"/>
                <a:gd name="T62" fmla="*/ 76 w 231"/>
                <a:gd name="T63" fmla="*/ 187 h 229"/>
                <a:gd name="T64" fmla="*/ 51 w 231"/>
                <a:gd name="T65" fmla="*/ 192 h 229"/>
                <a:gd name="T66" fmla="*/ 26 w 231"/>
                <a:gd name="T67" fmla="*/ 197 h 229"/>
                <a:gd name="T68" fmla="*/ 0 w 231"/>
                <a:gd name="T69" fmla="*/ 200 h 229"/>
                <a:gd name="T70" fmla="*/ 8 w 231"/>
                <a:gd name="T71" fmla="*/ 142 h 229"/>
                <a:gd name="T72" fmla="*/ 20 w 231"/>
                <a:gd name="T73" fmla="*/ 131 h 229"/>
                <a:gd name="T74" fmla="*/ 23 w 231"/>
                <a:gd name="T75" fmla="*/ 123 h 229"/>
                <a:gd name="T76" fmla="*/ 22 w 231"/>
                <a:gd name="T77" fmla="*/ 116 h 229"/>
                <a:gd name="T78" fmla="*/ 18 w 231"/>
                <a:gd name="T79" fmla="*/ 113 h 229"/>
                <a:gd name="T80" fmla="*/ 11 w 231"/>
                <a:gd name="T81" fmla="*/ 109 h 229"/>
                <a:gd name="T82" fmla="*/ 6 w 231"/>
                <a:gd name="T83" fmla="*/ 109 h 229"/>
                <a:gd name="T84" fmla="*/ 3 w 231"/>
                <a:gd name="T85" fmla="*/ 110 h 229"/>
                <a:gd name="T86" fmla="*/ 0 w 231"/>
                <a:gd name="T87" fmla="*/ 23 h 229"/>
                <a:gd name="T88" fmla="*/ 15 w 231"/>
                <a:gd name="T89" fmla="*/ 48 h 229"/>
                <a:gd name="T90" fmla="*/ 20 w 231"/>
                <a:gd name="T91" fmla="*/ 86 h 229"/>
                <a:gd name="T92" fmla="*/ 26 w 231"/>
                <a:gd name="T93" fmla="*/ 91 h 229"/>
                <a:gd name="T94" fmla="*/ 31 w 231"/>
                <a:gd name="T95" fmla="*/ 95 h 229"/>
                <a:gd name="T96" fmla="*/ 37 w 231"/>
                <a:gd name="T97" fmla="*/ 93 h 229"/>
                <a:gd name="T98" fmla="*/ 44 w 231"/>
                <a:gd name="T99" fmla="*/ 92 h 229"/>
                <a:gd name="T100" fmla="*/ 51 w 231"/>
                <a:gd name="T101" fmla="*/ 49 h 229"/>
                <a:gd name="T102" fmla="*/ 51 w 231"/>
                <a:gd name="T103" fmla="*/ 0 h 22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31"/>
                <a:gd name="T157" fmla="*/ 0 h 229"/>
                <a:gd name="T158" fmla="*/ 231 w 231"/>
                <a:gd name="T159" fmla="*/ 229 h 22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31" h="229">
                  <a:moveTo>
                    <a:pt x="51" y="0"/>
                  </a:moveTo>
                  <a:lnTo>
                    <a:pt x="83" y="0"/>
                  </a:lnTo>
                  <a:lnTo>
                    <a:pt x="90" y="16"/>
                  </a:lnTo>
                  <a:lnTo>
                    <a:pt x="96" y="32"/>
                  </a:lnTo>
                  <a:lnTo>
                    <a:pt x="102" y="48"/>
                  </a:lnTo>
                  <a:lnTo>
                    <a:pt x="109" y="64"/>
                  </a:lnTo>
                  <a:lnTo>
                    <a:pt x="114" y="80"/>
                  </a:lnTo>
                  <a:lnTo>
                    <a:pt x="120" y="98"/>
                  </a:lnTo>
                  <a:lnTo>
                    <a:pt x="125" y="115"/>
                  </a:lnTo>
                  <a:lnTo>
                    <a:pt x="130" y="132"/>
                  </a:lnTo>
                  <a:lnTo>
                    <a:pt x="135" y="137"/>
                  </a:lnTo>
                  <a:lnTo>
                    <a:pt x="138" y="140"/>
                  </a:lnTo>
                  <a:lnTo>
                    <a:pt x="142" y="143"/>
                  </a:lnTo>
                  <a:lnTo>
                    <a:pt x="147" y="143"/>
                  </a:lnTo>
                  <a:lnTo>
                    <a:pt x="152" y="137"/>
                  </a:lnTo>
                  <a:lnTo>
                    <a:pt x="157" y="132"/>
                  </a:lnTo>
                  <a:lnTo>
                    <a:pt x="163" y="129"/>
                  </a:lnTo>
                  <a:lnTo>
                    <a:pt x="171" y="123"/>
                  </a:lnTo>
                  <a:lnTo>
                    <a:pt x="172" y="124"/>
                  </a:lnTo>
                  <a:lnTo>
                    <a:pt x="173" y="124"/>
                  </a:lnTo>
                  <a:lnTo>
                    <a:pt x="174" y="124"/>
                  </a:lnTo>
                  <a:lnTo>
                    <a:pt x="175" y="125"/>
                  </a:lnTo>
                  <a:lnTo>
                    <a:pt x="176" y="125"/>
                  </a:lnTo>
                  <a:lnTo>
                    <a:pt x="176" y="124"/>
                  </a:lnTo>
                  <a:lnTo>
                    <a:pt x="178" y="124"/>
                  </a:lnTo>
                  <a:lnTo>
                    <a:pt x="178" y="123"/>
                  </a:lnTo>
                  <a:lnTo>
                    <a:pt x="178" y="122"/>
                  </a:lnTo>
                  <a:lnTo>
                    <a:pt x="178" y="121"/>
                  </a:lnTo>
                  <a:lnTo>
                    <a:pt x="183" y="119"/>
                  </a:lnTo>
                  <a:lnTo>
                    <a:pt x="188" y="116"/>
                  </a:lnTo>
                  <a:lnTo>
                    <a:pt x="191" y="114"/>
                  </a:lnTo>
                  <a:lnTo>
                    <a:pt x="195" y="113"/>
                  </a:lnTo>
                  <a:lnTo>
                    <a:pt x="199" y="112"/>
                  </a:lnTo>
                  <a:lnTo>
                    <a:pt x="203" y="110"/>
                  </a:lnTo>
                  <a:lnTo>
                    <a:pt x="209" y="109"/>
                  </a:lnTo>
                  <a:lnTo>
                    <a:pt x="216" y="108"/>
                  </a:lnTo>
                  <a:lnTo>
                    <a:pt x="218" y="105"/>
                  </a:lnTo>
                  <a:lnTo>
                    <a:pt x="218" y="100"/>
                  </a:lnTo>
                  <a:lnTo>
                    <a:pt x="217" y="95"/>
                  </a:lnTo>
                  <a:lnTo>
                    <a:pt x="214" y="90"/>
                  </a:lnTo>
                  <a:lnTo>
                    <a:pt x="204" y="78"/>
                  </a:lnTo>
                  <a:lnTo>
                    <a:pt x="194" y="67"/>
                  </a:lnTo>
                  <a:lnTo>
                    <a:pt x="183" y="56"/>
                  </a:lnTo>
                  <a:lnTo>
                    <a:pt x="174" y="45"/>
                  </a:lnTo>
                  <a:lnTo>
                    <a:pt x="164" y="33"/>
                  </a:lnTo>
                  <a:lnTo>
                    <a:pt x="155" y="22"/>
                  </a:lnTo>
                  <a:lnTo>
                    <a:pt x="145" y="11"/>
                  </a:lnTo>
                  <a:lnTo>
                    <a:pt x="136" y="0"/>
                  </a:lnTo>
                  <a:lnTo>
                    <a:pt x="231" y="0"/>
                  </a:lnTo>
                  <a:lnTo>
                    <a:pt x="231" y="229"/>
                  </a:lnTo>
                  <a:lnTo>
                    <a:pt x="104" y="229"/>
                  </a:lnTo>
                  <a:lnTo>
                    <a:pt x="106" y="218"/>
                  </a:lnTo>
                  <a:lnTo>
                    <a:pt x="110" y="206"/>
                  </a:lnTo>
                  <a:lnTo>
                    <a:pt x="113" y="196"/>
                  </a:lnTo>
                  <a:lnTo>
                    <a:pt x="118" y="187"/>
                  </a:lnTo>
                  <a:lnTo>
                    <a:pt x="115" y="184"/>
                  </a:lnTo>
                  <a:lnTo>
                    <a:pt x="112" y="183"/>
                  </a:lnTo>
                  <a:lnTo>
                    <a:pt x="109" y="182"/>
                  </a:lnTo>
                  <a:lnTo>
                    <a:pt x="103" y="181"/>
                  </a:lnTo>
                  <a:lnTo>
                    <a:pt x="89" y="184"/>
                  </a:lnTo>
                  <a:lnTo>
                    <a:pt x="76" y="187"/>
                  </a:lnTo>
                  <a:lnTo>
                    <a:pt x="64" y="190"/>
                  </a:lnTo>
                  <a:lnTo>
                    <a:pt x="51" y="192"/>
                  </a:lnTo>
                  <a:lnTo>
                    <a:pt x="38" y="195"/>
                  </a:lnTo>
                  <a:lnTo>
                    <a:pt x="26" y="197"/>
                  </a:lnTo>
                  <a:lnTo>
                    <a:pt x="13" y="198"/>
                  </a:lnTo>
                  <a:lnTo>
                    <a:pt x="0" y="200"/>
                  </a:lnTo>
                  <a:lnTo>
                    <a:pt x="0" y="147"/>
                  </a:lnTo>
                  <a:lnTo>
                    <a:pt x="8" y="142"/>
                  </a:lnTo>
                  <a:lnTo>
                    <a:pt x="14" y="137"/>
                  </a:lnTo>
                  <a:lnTo>
                    <a:pt x="20" y="131"/>
                  </a:lnTo>
                  <a:lnTo>
                    <a:pt x="24" y="125"/>
                  </a:lnTo>
                  <a:lnTo>
                    <a:pt x="23" y="123"/>
                  </a:lnTo>
                  <a:lnTo>
                    <a:pt x="23" y="120"/>
                  </a:lnTo>
                  <a:lnTo>
                    <a:pt x="22" y="116"/>
                  </a:lnTo>
                  <a:lnTo>
                    <a:pt x="21" y="114"/>
                  </a:lnTo>
                  <a:lnTo>
                    <a:pt x="18" y="113"/>
                  </a:lnTo>
                  <a:lnTo>
                    <a:pt x="14" y="110"/>
                  </a:lnTo>
                  <a:lnTo>
                    <a:pt x="11" y="109"/>
                  </a:lnTo>
                  <a:lnTo>
                    <a:pt x="7" y="108"/>
                  </a:lnTo>
                  <a:lnTo>
                    <a:pt x="6" y="109"/>
                  </a:lnTo>
                  <a:lnTo>
                    <a:pt x="4" y="109"/>
                  </a:lnTo>
                  <a:lnTo>
                    <a:pt x="3" y="110"/>
                  </a:lnTo>
                  <a:lnTo>
                    <a:pt x="0" y="112"/>
                  </a:lnTo>
                  <a:lnTo>
                    <a:pt x="0" y="23"/>
                  </a:lnTo>
                  <a:lnTo>
                    <a:pt x="9" y="34"/>
                  </a:lnTo>
                  <a:lnTo>
                    <a:pt x="15" y="48"/>
                  </a:lnTo>
                  <a:lnTo>
                    <a:pt x="19" y="66"/>
                  </a:lnTo>
                  <a:lnTo>
                    <a:pt x="20" y="86"/>
                  </a:lnTo>
                  <a:lnTo>
                    <a:pt x="22" y="89"/>
                  </a:lnTo>
                  <a:lnTo>
                    <a:pt x="26" y="91"/>
                  </a:lnTo>
                  <a:lnTo>
                    <a:pt x="28" y="93"/>
                  </a:lnTo>
                  <a:lnTo>
                    <a:pt x="31" y="95"/>
                  </a:lnTo>
                  <a:lnTo>
                    <a:pt x="34" y="94"/>
                  </a:lnTo>
                  <a:lnTo>
                    <a:pt x="37" y="93"/>
                  </a:lnTo>
                  <a:lnTo>
                    <a:pt x="41" y="93"/>
                  </a:lnTo>
                  <a:lnTo>
                    <a:pt x="44" y="92"/>
                  </a:lnTo>
                  <a:lnTo>
                    <a:pt x="50" y="74"/>
                  </a:lnTo>
                  <a:lnTo>
                    <a:pt x="51" y="49"/>
                  </a:lnTo>
                  <a:lnTo>
                    <a:pt x="51" y="2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8" name="Freeform 243"/>
            <p:cNvSpPr>
              <a:spLocks/>
            </p:cNvSpPr>
            <p:nvPr/>
          </p:nvSpPr>
          <p:spPr bwMode="auto">
            <a:xfrm>
              <a:off x="3755" y="3081"/>
              <a:ext cx="37" cy="107"/>
            </a:xfrm>
            <a:custGeom>
              <a:avLst/>
              <a:gdLst>
                <a:gd name="T0" fmla="*/ 0 w 74"/>
                <a:gd name="T1" fmla="*/ 0 h 215"/>
                <a:gd name="T2" fmla="*/ 74 w 74"/>
                <a:gd name="T3" fmla="*/ 0 h 215"/>
                <a:gd name="T4" fmla="*/ 74 w 74"/>
                <a:gd name="T5" fmla="*/ 215 h 215"/>
                <a:gd name="T6" fmla="*/ 74 w 74"/>
                <a:gd name="T7" fmla="*/ 211 h 215"/>
                <a:gd name="T8" fmla="*/ 74 w 74"/>
                <a:gd name="T9" fmla="*/ 208 h 215"/>
                <a:gd name="T10" fmla="*/ 72 w 74"/>
                <a:gd name="T11" fmla="*/ 204 h 215"/>
                <a:gd name="T12" fmla="*/ 72 w 74"/>
                <a:gd name="T13" fmla="*/ 201 h 215"/>
                <a:gd name="T14" fmla="*/ 52 w 74"/>
                <a:gd name="T15" fmla="*/ 188 h 215"/>
                <a:gd name="T16" fmla="*/ 38 w 74"/>
                <a:gd name="T17" fmla="*/ 174 h 215"/>
                <a:gd name="T18" fmla="*/ 29 w 74"/>
                <a:gd name="T19" fmla="*/ 159 h 215"/>
                <a:gd name="T20" fmla="*/ 25 w 74"/>
                <a:gd name="T21" fmla="*/ 143 h 215"/>
                <a:gd name="T22" fmla="*/ 28 w 74"/>
                <a:gd name="T23" fmla="*/ 127 h 215"/>
                <a:gd name="T24" fmla="*/ 34 w 74"/>
                <a:gd name="T25" fmla="*/ 110 h 215"/>
                <a:gd name="T26" fmla="*/ 46 w 74"/>
                <a:gd name="T27" fmla="*/ 94 h 215"/>
                <a:gd name="T28" fmla="*/ 63 w 74"/>
                <a:gd name="T29" fmla="*/ 78 h 215"/>
                <a:gd name="T30" fmla="*/ 62 w 74"/>
                <a:gd name="T31" fmla="*/ 68 h 215"/>
                <a:gd name="T32" fmla="*/ 60 w 74"/>
                <a:gd name="T33" fmla="*/ 58 h 215"/>
                <a:gd name="T34" fmla="*/ 54 w 74"/>
                <a:gd name="T35" fmla="*/ 49 h 215"/>
                <a:gd name="T36" fmla="*/ 46 w 74"/>
                <a:gd name="T37" fmla="*/ 38 h 215"/>
                <a:gd name="T38" fmla="*/ 37 w 74"/>
                <a:gd name="T39" fmla="*/ 29 h 215"/>
                <a:gd name="T40" fmla="*/ 25 w 74"/>
                <a:gd name="T41" fmla="*/ 19 h 215"/>
                <a:gd name="T42" fmla="*/ 13 w 74"/>
                <a:gd name="T43" fmla="*/ 10 h 215"/>
                <a:gd name="T44" fmla="*/ 0 w 74"/>
                <a:gd name="T45" fmla="*/ 0 h 215"/>
                <a:gd name="T46" fmla="*/ 0 w 74"/>
                <a:gd name="T47" fmla="*/ 0 h 21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4"/>
                <a:gd name="T73" fmla="*/ 0 h 215"/>
                <a:gd name="T74" fmla="*/ 74 w 74"/>
                <a:gd name="T75" fmla="*/ 215 h 21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4" h="215">
                  <a:moveTo>
                    <a:pt x="0" y="0"/>
                  </a:moveTo>
                  <a:lnTo>
                    <a:pt x="74" y="0"/>
                  </a:lnTo>
                  <a:lnTo>
                    <a:pt x="74" y="215"/>
                  </a:lnTo>
                  <a:lnTo>
                    <a:pt x="74" y="211"/>
                  </a:lnTo>
                  <a:lnTo>
                    <a:pt x="74" y="208"/>
                  </a:lnTo>
                  <a:lnTo>
                    <a:pt x="72" y="204"/>
                  </a:lnTo>
                  <a:lnTo>
                    <a:pt x="72" y="201"/>
                  </a:lnTo>
                  <a:lnTo>
                    <a:pt x="52" y="188"/>
                  </a:lnTo>
                  <a:lnTo>
                    <a:pt x="38" y="174"/>
                  </a:lnTo>
                  <a:lnTo>
                    <a:pt x="29" y="159"/>
                  </a:lnTo>
                  <a:lnTo>
                    <a:pt x="25" y="143"/>
                  </a:lnTo>
                  <a:lnTo>
                    <a:pt x="28" y="127"/>
                  </a:lnTo>
                  <a:lnTo>
                    <a:pt x="34" y="110"/>
                  </a:lnTo>
                  <a:lnTo>
                    <a:pt x="46" y="94"/>
                  </a:lnTo>
                  <a:lnTo>
                    <a:pt x="63" y="78"/>
                  </a:lnTo>
                  <a:lnTo>
                    <a:pt x="62" y="68"/>
                  </a:lnTo>
                  <a:lnTo>
                    <a:pt x="60" y="58"/>
                  </a:lnTo>
                  <a:lnTo>
                    <a:pt x="54" y="49"/>
                  </a:lnTo>
                  <a:lnTo>
                    <a:pt x="46" y="38"/>
                  </a:lnTo>
                  <a:lnTo>
                    <a:pt x="37" y="29"/>
                  </a:lnTo>
                  <a:lnTo>
                    <a:pt x="25" y="19"/>
                  </a:lnTo>
                  <a:lnTo>
                    <a:pt x="13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9" name="Freeform 244"/>
            <p:cNvSpPr>
              <a:spLocks/>
            </p:cNvSpPr>
            <p:nvPr/>
          </p:nvSpPr>
          <p:spPr bwMode="auto">
            <a:xfrm>
              <a:off x="3727" y="3170"/>
              <a:ext cx="65" cy="26"/>
            </a:xfrm>
            <a:custGeom>
              <a:avLst/>
              <a:gdLst>
                <a:gd name="T0" fmla="*/ 129 w 129"/>
                <a:gd name="T1" fmla="*/ 38 h 52"/>
                <a:gd name="T2" fmla="*/ 126 w 129"/>
                <a:gd name="T3" fmla="*/ 40 h 52"/>
                <a:gd name="T4" fmla="*/ 125 w 129"/>
                <a:gd name="T5" fmla="*/ 41 h 52"/>
                <a:gd name="T6" fmla="*/ 123 w 129"/>
                <a:gd name="T7" fmla="*/ 44 h 52"/>
                <a:gd name="T8" fmla="*/ 121 w 129"/>
                <a:gd name="T9" fmla="*/ 46 h 52"/>
                <a:gd name="T10" fmla="*/ 106 w 129"/>
                <a:gd name="T11" fmla="*/ 43 h 52"/>
                <a:gd name="T12" fmla="*/ 88 w 129"/>
                <a:gd name="T13" fmla="*/ 36 h 52"/>
                <a:gd name="T14" fmla="*/ 70 w 129"/>
                <a:gd name="T15" fmla="*/ 25 h 52"/>
                <a:gd name="T16" fmla="*/ 51 w 129"/>
                <a:gd name="T17" fmla="*/ 15 h 52"/>
                <a:gd name="T18" fmla="*/ 35 w 129"/>
                <a:gd name="T19" fmla="*/ 6 h 52"/>
                <a:gd name="T20" fmla="*/ 20 w 129"/>
                <a:gd name="T21" fmla="*/ 0 h 52"/>
                <a:gd name="T22" fmla="*/ 8 w 129"/>
                <a:gd name="T23" fmla="*/ 0 h 52"/>
                <a:gd name="T24" fmla="*/ 0 w 129"/>
                <a:gd name="T25" fmla="*/ 7 h 52"/>
                <a:gd name="T26" fmla="*/ 4 w 129"/>
                <a:gd name="T27" fmla="*/ 13 h 52"/>
                <a:gd name="T28" fmla="*/ 9 w 129"/>
                <a:gd name="T29" fmla="*/ 18 h 52"/>
                <a:gd name="T30" fmla="*/ 12 w 129"/>
                <a:gd name="T31" fmla="*/ 24 h 52"/>
                <a:gd name="T32" fmla="*/ 17 w 129"/>
                <a:gd name="T33" fmla="*/ 29 h 52"/>
                <a:gd name="T34" fmla="*/ 21 w 129"/>
                <a:gd name="T35" fmla="*/ 35 h 52"/>
                <a:gd name="T36" fmla="*/ 26 w 129"/>
                <a:gd name="T37" fmla="*/ 40 h 52"/>
                <a:gd name="T38" fmla="*/ 30 w 129"/>
                <a:gd name="T39" fmla="*/ 46 h 52"/>
                <a:gd name="T40" fmla="*/ 34 w 129"/>
                <a:gd name="T41" fmla="*/ 52 h 52"/>
                <a:gd name="T42" fmla="*/ 129 w 129"/>
                <a:gd name="T43" fmla="*/ 52 h 52"/>
                <a:gd name="T44" fmla="*/ 129 w 129"/>
                <a:gd name="T45" fmla="*/ 38 h 52"/>
                <a:gd name="T46" fmla="*/ 129 w 129"/>
                <a:gd name="T47" fmla="*/ 38 h 5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9"/>
                <a:gd name="T73" fmla="*/ 0 h 52"/>
                <a:gd name="T74" fmla="*/ 129 w 129"/>
                <a:gd name="T75" fmla="*/ 52 h 5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9" h="52">
                  <a:moveTo>
                    <a:pt x="129" y="38"/>
                  </a:moveTo>
                  <a:lnTo>
                    <a:pt x="126" y="40"/>
                  </a:lnTo>
                  <a:lnTo>
                    <a:pt x="125" y="41"/>
                  </a:lnTo>
                  <a:lnTo>
                    <a:pt x="123" y="44"/>
                  </a:lnTo>
                  <a:lnTo>
                    <a:pt x="121" y="46"/>
                  </a:lnTo>
                  <a:lnTo>
                    <a:pt x="106" y="43"/>
                  </a:lnTo>
                  <a:lnTo>
                    <a:pt x="88" y="36"/>
                  </a:lnTo>
                  <a:lnTo>
                    <a:pt x="70" y="25"/>
                  </a:lnTo>
                  <a:lnTo>
                    <a:pt x="51" y="15"/>
                  </a:lnTo>
                  <a:lnTo>
                    <a:pt x="35" y="6"/>
                  </a:lnTo>
                  <a:lnTo>
                    <a:pt x="20" y="0"/>
                  </a:lnTo>
                  <a:lnTo>
                    <a:pt x="8" y="0"/>
                  </a:lnTo>
                  <a:lnTo>
                    <a:pt x="0" y="7"/>
                  </a:lnTo>
                  <a:lnTo>
                    <a:pt x="4" y="13"/>
                  </a:lnTo>
                  <a:lnTo>
                    <a:pt x="9" y="18"/>
                  </a:lnTo>
                  <a:lnTo>
                    <a:pt x="12" y="24"/>
                  </a:lnTo>
                  <a:lnTo>
                    <a:pt x="17" y="29"/>
                  </a:lnTo>
                  <a:lnTo>
                    <a:pt x="21" y="35"/>
                  </a:lnTo>
                  <a:lnTo>
                    <a:pt x="26" y="40"/>
                  </a:lnTo>
                  <a:lnTo>
                    <a:pt x="30" y="46"/>
                  </a:lnTo>
                  <a:lnTo>
                    <a:pt x="34" y="52"/>
                  </a:lnTo>
                  <a:lnTo>
                    <a:pt x="129" y="52"/>
                  </a:lnTo>
                  <a:lnTo>
                    <a:pt x="129" y="38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0" name="Freeform 245"/>
            <p:cNvSpPr>
              <a:spLocks/>
            </p:cNvSpPr>
            <p:nvPr/>
          </p:nvSpPr>
          <p:spPr bwMode="auto">
            <a:xfrm>
              <a:off x="3702" y="3180"/>
              <a:ext cx="16" cy="16"/>
            </a:xfrm>
            <a:custGeom>
              <a:avLst/>
              <a:gdLst>
                <a:gd name="T0" fmla="*/ 32 w 32"/>
                <a:gd name="T1" fmla="*/ 32 h 32"/>
                <a:gd name="T2" fmla="*/ 0 w 32"/>
                <a:gd name="T3" fmla="*/ 32 h 32"/>
                <a:gd name="T4" fmla="*/ 1 w 32"/>
                <a:gd name="T5" fmla="*/ 18 h 32"/>
                <a:gd name="T6" fmla="*/ 5 w 32"/>
                <a:gd name="T7" fmla="*/ 9 h 32"/>
                <a:gd name="T8" fmla="*/ 10 w 32"/>
                <a:gd name="T9" fmla="*/ 2 h 32"/>
                <a:gd name="T10" fmla="*/ 18 w 32"/>
                <a:gd name="T11" fmla="*/ 0 h 32"/>
                <a:gd name="T12" fmla="*/ 22 w 32"/>
                <a:gd name="T13" fmla="*/ 8 h 32"/>
                <a:gd name="T14" fmla="*/ 25 w 32"/>
                <a:gd name="T15" fmla="*/ 16 h 32"/>
                <a:gd name="T16" fmla="*/ 29 w 32"/>
                <a:gd name="T17" fmla="*/ 24 h 32"/>
                <a:gd name="T18" fmla="*/ 32 w 32"/>
                <a:gd name="T19" fmla="*/ 32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32"/>
                <a:gd name="T32" fmla="*/ 32 w 32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32">
                  <a:moveTo>
                    <a:pt x="32" y="32"/>
                  </a:moveTo>
                  <a:lnTo>
                    <a:pt x="0" y="32"/>
                  </a:lnTo>
                  <a:lnTo>
                    <a:pt x="1" y="18"/>
                  </a:lnTo>
                  <a:lnTo>
                    <a:pt x="5" y="9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2" y="8"/>
                  </a:lnTo>
                  <a:lnTo>
                    <a:pt x="25" y="16"/>
                  </a:lnTo>
                  <a:lnTo>
                    <a:pt x="29" y="24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1" name="Freeform 246"/>
            <p:cNvSpPr>
              <a:spLocks/>
            </p:cNvSpPr>
            <p:nvPr/>
          </p:nvSpPr>
          <p:spPr bwMode="auto">
            <a:xfrm>
              <a:off x="3677" y="2966"/>
              <a:ext cx="115" cy="115"/>
            </a:xfrm>
            <a:custGeom>
              <a:avLst/>
              <a:gdLst>
                <a:gd name="T0" fmla="*/ 231 w 231"/>
                <a:gd name="T1" fmla="*/ 0 h 230"/>
                <a:gd name="T2" fmla="*/ 157 w 231"/>
                <a:gd name="T3" fmla="*/ 230 h 230"/>
                <a:gd name="T4" fmla="*/ 128 w 231"/>
                <a:gd name="T5" fmla="*/ 212 h 230"/>
                <a:gd name="T6" fmla="*/ 99 w 231"/>
                <a:gd name="T7" fmla="*/ 196 h 230"/>
                <a:gd name="T8" fmla="*/ 73 w 231"/>
                <a:gd name="T9" fmla="*/ 181 h 230"/>
                <a:gd name="T10" fmla="*/ 52 w 231"/>
                <a:gd name="T11" fmla="*/ 169 h 230"/>
                <a:gd name="T12" fmla="*/ 52 w 231"/>
                <a:gd name="T13" fmla="*/ 167 h 230"/>
                <a:gd name="T14" fmla="*/ 52 w 231"/>
                <a:gd name="T15" fmla="*/ 165 h 230"/>
                <a:gd name="T16" fmla="*/ 35 w 231"/>
                <a:gd name="T17" fmla="*/ 152 h 230"/>
                <a:gd name="T18" fmla="*/ 21 w 231"/>
                <a:gd name="T19" fmla="*/ 143 h 230"/>
                <a:gd name="T20" fmla="*/ 11 w 231"/>
                <a:gd name="T21" fmla="*/ 135 h 230"/>
                <a:gd name="T22" fmla="*/ 0 w 231"/>
                <a:gd name="T23" fmla="*/ 128 h 230"/>
                <a:gd name="T24" fmla="*/ 9 w 231"/>
                <a:gd name="T25" fmla="*/ 95 h 230"/>
                <a:gd name="T26" fmla="*/ 27 w 231"/>
                <a:gd name="T27" fmla="*/ 99 h 230"/>
                <a:gd name="T28" fmla="*/ 44 w 231"/>
                <a:gd name="T29" fmla="*/ 102 h 230"/>
                <a:gd name="T30" fmla="*/ 62 w 231"/>
                <a:gd name="T31" fmla="*/ 106 h 230"/>
                <a:gd name="T32" fmla="*/ 83 w 231"/>
                <a:gd name="T33" fmla="*/ 110 h 230"/>
                <a:gd name="T34" fmla="*/ 109 w 231"/>
                <a:gd name="T35" fmla="*/ 116 h 230"/>
                <a:gd name="T36" fmla="*/ 140 w 231"/>
                <a:gd name="T37" fmla="*/ 123 h 230"/>
                <a:gd name="T38" fmla="*/ 178 w 231"/>
                <a:gd name="T39" fmla="*/ 132 h 230"/>
                <a:gd name="T40" fmla="*/ 204 w 231"/>
                <a:gd name="T41" fmla="*/ 130 h 230"/>
                <a:gd name="T42" fmla="*/ 204 w 231"/>
                <a:gd name="T43" fmla="*/ 117 h 230"/>
                <a:gd name="T44" fmla="*/ 196 w 231"/>
                <a:gd name="T45" fmla="*/ 105 h 230"/>
                <a:gd name="T46" fmla="*/ 186 w 231"/>
                <a:gd name="T47" fmla="*/ 94 h 230"/>
                <a:gd name="T48" fmla="*/ 181 w 231"/>
                <a:gd name="T49" fmla="*/ 89 h 230"/>
                <a:gd name="T50" fmla="*/ 179 w 231"/>
                <a:gd name="T51" fmla="*/ 89 h 230"/>
                <a:gd name="T52" fmla="*/ 168 w 231"/>
                <a:gd name="T53" fmla="*/ 78 h 230"/>
                <a:gd name="T54" fmla="*/ 163 w 231"/>
                <a:gd name="T55" fmla="*/ 69 h 230"/>
                <a:gd name="T56" fmla="*/ 160 w 231"/>
                <a:gd name="T57" fmla="*/ 66 h 230"/>
                <a:gd name="T58" fmla="*/ 158 w 231"/>
                <a:gd name="T59" fmla="*/ 66 h 230"/>
                <a:gd name="T60" fmla="*/ 151 w 231"/>
                <a:gd name="T61" fmla="*/ 56 h 230"/>
                <a:gd name="T62" fmla="*/ 148 w 231"/>
                <a:gd name="T63" fmla="*/ 47 h 230"/>
                <a:gd name="T64" fmla="*/ 151 w 231"/>
                <a:gd name="T65" fmla="*/ 40 h 230"/>
                <a:gd name="T66" fmla="*/ 160 w 231"/>
                <a:gd name="T67" fmla="*/ 32 h 230"/>
                <a:gd name="T68" fmla="*/ 174 w 231"/>
                <a:gd name="T69" fmla="*/ 21 h 230"/>
                <a:gd name="T70" fmla="*/ 188 w 231"/>
                <a:gd name="T71" fmla="*/ 7 h 2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1"/>
                <a:gd name="T109" fmla="*/ 0 h 230"/>
                <a:gd name="T110" fmla="*/ 231 w 231"/>
                <a:gd name="T111" fmla="*/ 230 h 2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1" h="230">
                  <a:moveTo>
                    <a:pt x="195" y="0"/>
                  </a:moveTo>
                  <a:lnTo>
                    <a:pt x="231" y="0"/>
                  </a:lnTo>
                  <a:lnTo>
                    <a:pt x="231" y="230"/>
                  </a:lnTo>
                  <a:lnTo>
                    <a:pt x="157" y="230"/>
                  </a:lnTo>
                  <a:lnTo>
                    <a:pt x="142" y="221"/>
                  </a:lnTo>
                  <a:lnTo>
                    <a:pt x="128" y="212"/>
                  </a:lnTo>
                  <a:lnTo>
                    <a:pt x="113" y="204"/>
                  </a:lnTo>
                  <a:lnTo>
                    <a:pt x="99" y="196"/>
                  </a:lnTo>
                  <a:lnTo>
                    <a:pt x="85" y="188"/>
                  </a:lnTo>
                  <a:lnTo>
                    <a:pt x="73" y="181"/>
                  </a:lnTo>
                  <a:lnTo>
                    <a:pt x="61" y="175"/>
                  </a:lnTo>
                  <a:lnTo>
                    <a:pt x="52" y="169"/>
                  </a:lnTo>
                  <a:lnTo>
                    <a:pt x="52" y="168"/>
                  </a:lnTo>
                  <a:lnTo>
                    <a:pt x="52" y="167"/>
                  </a:lnTo>
                  <a:lnTo>
                    <a:pt x="52" y="166"/>
                  </a:lnTo>
                  <a:lnTo>
                    <a:pt x="52" y="165"/>
                  </a:lnTo>
                  <a:lnTo>
                    <a:pt x="43" y="158"/>
                  </a:lnTo>
                  <a:lnTo>
                    <a:pt x="35" y="152"/>
                  </a:lnTo>
                  <a:lnTo>
                    <a:pt x="28" y="147"/>
                  </a:lnTo>
                  <a:lnTo>
                    <a:pt x="21" y="143"/>
                  </a:lnTo>
                  <a:lnTo>
                    <a:pt x="15" y="138"/>
                  </a:lnTo>
                  <a:lnTo>
                    <a:pt x="11" y="135"/>
                  </a:lnTo>
                  <a:lnTo>
                    <a:pt x="5" y="131"/>
                  </a:lnTo>
                  <a:lnTo>
                    <a:pt x="0" y="128"/>
                  </a:lnTo>
                  <a:lnTo>
                    <a:pt x="0" y="93"/>
                  </a:lnTo>
                  <a:lnTo>
                    <a:pt x="9" y="95"/>
                  </a:lnTo>
                  <a:lnTo>
                    <a:pt x="19" y="97"/>
                  </a:lnTo>
                  <a:lnTo>
                    <a:pt x="27" y="99"/>
                  </a:lnTo>
                  <a:lnTo>
                    <a:pt x="36" y="100"/>
                  </a:lnTo>
                  <a:lnTo>
                    <a:pt x="44" y="102"/>
                  </a:lnTo>
                  <a:lnTo>
                    <a:pt x="53" y="105"/>
                  </a:lnTo>
                  <a:lnTo>
                    <a:pt x="62" y="106"/>
                  </a:lnTo>
                  <a:lnTo>
                    <a:pt x="73" y="108"/>
                  </a:lnTo>
                  <a:lnTo>
                    <a:pt x="83" y="110"/>
                  </a:lnTo>
                  <a:lnTo>
                    <a:pt x="96" y="114"/>
                  </a:lnTo>
                  <a:lnTo>
                    <a:pt x="109" y="116"/>
                  </a:lnTo>
                  <a:lnTo>
                    <a:pt x="123" y="120"/>
                  </a:lnTo>
                  <a:lnTo>
                    <a:pt x="140" y="123"/>
                  </a:lnTo>
                  <a:lnTo>
                    <a:pt x="158" y="128"/>
                  </a:lnTo>
                  <a:lnTo>
                    <a:pt x="178" y="132"/>
                  </a:lnTo>
                  <a:lnTo>
                    <a:pt x="199" y="137"/>
                  </a:lnTo>
                  <a:lnTo>
                    <a:pt x="204" y="130"/>
                  </a:lnTo>
                  <a:lnTo>
                    <a:pt x="206" y="123"/>
                  </a:lnTo>
                  <a:lnTo>
                    <a:pt x="204" y="117"/>
                  </a:lnTo>
                  <a:lnTo>
                    <a:pt x="201" y="110"/>
                  </a:lnTo>
                  <a:lnTo>
                    <a:pt x="196" y="105"/>
                  </a:lnTo>
                  <a:lnTo>
                    <a:pt x="190" y="99"/>
                  </a:lnTo>
                  <a:lnTo>
                    <a:pt x="186" y="94"/>
                  </a:lnTo>
                  <a:lnTo>
                    <a:pt x="182" y="89"/>
                  </a:lnTo>
                  <a:lnTo>
                    <a:pt x="181" y="89"/>
                  </a:lnTo>
                  <a:lnTo>
                    <a:pt x="180" y="89"/>
                  </a:lnTo>
                  <a:lnTo>
                    <a:pt x="179" y="89"/>
                  </a:lnTo>
                  <a:lnTo>
                    <a:pt x="178" y="89"/>
                  </a:lnTo>
                  <a:lnTo>
                    <a:pt x="168" y="78"/>
                  </a:lnTo>
                  <a:lnTo>
                    <a:pt x="165" y="71"/>
                  </a:lnTo>
                  <a:lnTo>
                    <a:pt x="163" y="69"/>
                  </a:lnTo>
                  <a:lnTo>
                    <a:pt x="161" y="66"/>
                  </a:lnTo>
                  <a:lnTo>
                    <a:pt x="160" y="66"/>
                  </a:lnTo>
                  <a:lnTo>
                    <a:pt x="159" y="66"/>
                  </a:lnTo>
                  <a:lnTo>
                    <a:pt x="158" y="66"/>
                  </a:lnTo>
                  <a:lnTo>
                    <a:pt x="157" y="66"/>
                  </a:lnTo>
                  <a:lnTo>
                    <a:pt x="151" y="56"/>
                  </a:lnTo>
                  <a:lnTo>
                    <a:pt x="149" y="52"/>
                  </a:lnTo>
                  <a:lnTo>
                    <a:pt x="148" y="47"/>
                  </a:lnTo>
                  <a:lnTo>
                    <a:pt x="148" y="42"/>
                  </a:lnTo>
                  <a:lnTo>
                    <a:pt x="151" y="40"/>
                  </a:lnTo>
                  <a:lnTo>
                    <a:pt x="156" y="36"/>
                  </a:lnTo>
                  <a:lnTo>
                    <a:pt x="160" y="32"/>
                  </a:lnTo>
                  <a:lnTo>
                    <a:pt x="167" y="26"/>
                  </a:lnTo>
                  <a:lnTo>
                    <a:pt x="174" y="21"/>
                  </a:lnTo>
                  <a:lnTo>
                    <a:pt x="181" y="14"/>
                  </a:lnTo>
                  <a:lnTo>
                    <a:pt x="188" y="7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2" name="Freeform 247"/>
            <p:cNvSpPr>
              <a:spLocks/>
            </p:cNvSpPr>
            <p:nvPr/>
          </p:nvSpPr>
          <p:spPr bwMode="auto">
            <a:xfrm>
              <a:off x="3706" y="2851"/>
              <a:ext cx="86" cy="115"/>
            </a:xfrm>
            <a:custGeom>
              <a:avLst/>
              <a:gdLst>
                <a:gd name="T0" fmla="*/ 25 w 172"/>
                <a:gd name="T1" fmla="*/ 0 h 230"/>
                <a:gd name="T2" fmla="*/ 58 w 172"/>
                <a:gd name="T3" fmla="*/ 13 h 230"/>
                <a:gd name="T4" fmla="*/ 92 w 172"/>
                <a:gd name="T5" fmla="*/ 29 h 230"/>
                <a:gd name="T6" fmla="*/ 128 w 172"/>
                <a:gd name="T7" fmla="*/ 44 h 230"/>
                <a:gd name="T8" fmla="*/ 162 w 172"/>
                <a:gd name="T9" fmla="*/ 49 h 230"/>
                <a:gd name="T10" fmla="*/ 160 w 172"/>
                <a:gd name="T11" fmla="*/ 26 h 230"/>
                <a:gd name="T12" fmla="*/ 151 w 172"/>
                <a:gd name="T13" fmla="*/ 0 h 230"/>
                <a:gd name="T14" fmla="*/ 172 w 172"/>
                <a:gd name="T15" fmla="*/ 230 h 230"/>
                <a:gd name="T16" fmla="*/ 145 w 172"/>
                <a:gd name="T17" fmla="*/ 221 h 230"/>
                <a:gd name="T18" fmla="*/ 158 w 172"/>
                <a:gd name="T19" fmla="*/ 202 h 230"/>
                <a:gd name="T20" fmla="*/ 164 w 172"/>
                <a:gd name="T21" fmla="*/ 185 h 230"/>
                <a:gd name="T22" fmla="*/ 155 w 172"/>
                <a:gd name="T23" fmla="*/ 170 h 230"/>
                <a:gd name="T24" fmla="*/ 146 w 172"/>
                <a:gd name="T25" fmla="*/ 164 h 230"/>
                <a:gd name="T26" fmla="*/ 146 w 172"/>
                <a:gd name="T27" fmla="*/ 162 h 230"/>
                <a:gd name="T28" fmla="*/ 139 w 172"/>
                <a:gd name="T29" fmla="*/ 155 h 230"/>
                <a:gd name="T30" fmla="*/ 126 w 172"/>
                <a:gd name="T31" fmla="*/ 141 h 230"/>
                <a:gd name="T32" fmla="*/ 111 w 172"/>
                <a:gd name="T33" fmla="*/ 126 h 230"/>
                <a:gd name="T34" fmla="*/ 98 w 172"/>
                <a:gd name="T35" fmla="*/ 115 h 230"/>
                <a:gd name="T36" fmla="*/ 92 w 172"/>
                <a:gd name="T37" fmla="*/ 111 h 230"/>
                <a:gd name="T38" fmla="*/ 92 w 172"/>
                <a:gd name="T39" fmla="*/ 108 h 230"/>
                <a:gd name="T40" fmla="*/ 91 w 172"/>
                <a:gd name="T41" fmla="*/ 107 h 230"/>
                <a:gd name="T42" fmla="*/ 89 w 172"/>
                <a:gd name="T43" fmla="*/ 107 h 230"/>
                <a:gd name="T44" fmla="*/ 85 w 172"/>
                <a:gd name="T45" fmla="*/ 101 h 230"/>
                <a:gd name="T46" fmla="*/ 74 w 172"/>
                <a:gd name="T47" fmla="*/ 87 h 230"/>
                <a:gd name="T48" fmla="*/ 58 w 172"/>
                <a:gd name="T49" fmla="*/ 72 h 230"/>
                <a:gd name="T50" fmla="*/ 45 w 172"/>
                <a:gd name="T51" fmla="*/ 57 h 230"/>
                <a:gd name="T52" fmla="*/ 40 w 172"/>
                <a:gd name="T53" fmla="*/ 51 h 230"/>
                <a:gd name="T54" fmla="*/ 38 w 172"/>
                <a:gd name="T55" fmla="*/ 51 h 230"/>
                <a:gd name="T56" fmla="*/ 31 w 172"/>
                <a:gd name="T57" fmla="*/ 44 h 230"/>
                <a:gd name="T58" fmla="*/ 21 w 172"/>
                <a:gd name="T59" fmla="*/ 32 h 230"/>
                <a:gd name="T60" fmla="*/ 10 w 172"/>
                <a:gd name="T61" fmla="*/ 19 h 230"/>
                <a:gd name="T62" fmla="*/ 2 w 172"/>
                <a:gd name="T63" fmla="*/ 6 h 23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230"/>
                <a:gd name="T98" fmla="*/ 172 w 172"/>
                <a:gd name="T99" fmla="*/ 230 h 23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230">
                  <a:moveTo>
                    <a:pt x="0" y="0"/>
                  </a:moveTo>
                  <a:lnTo>
                    <a:pt x="25" y="0"/>
                  </a:lnTo>
                  <a:lnTo>
                    <a:pt x="41" y="5"/>
                  </a:lnTo>
                  <a:lnTo>
                    <a:pt x="58" y="13"/>
                  </a:lnTo>
                  <a:lnTo>
                    <a:pt x="75" y="21"/>
                  </a:lnTo>
                  <a:lnTo>
                    <a:pt x="92" y="29"/>
                  </a:lnTo>
                  <a:lnTo>
                    <a:pt x="109" y="37"/>
                  </a:lnTo>
                  <a:lnTo>
                    <a:pt x="128" y="44"/>
                  </a:lnTo>
                  <a:lnTo>
                    <a:pt x="145" y="48"/>
                  </a:lnTo>
                  <a:lnTo>
                    <a:pt x="162" y="49"/>
                  </a:lnTo>
                  <a:lnTo>
                    <a:pt x="162" y="39"/>
                  </a:lnTo>
                  <a:lnTo>
                    <a:pt x="160" y="26"/>
                  </a:lnTo>
                  <a:lnTo>
                    <a:pt x="155" y="13"/>
                  </a:lnTo>
                  <a:lnTo>
                    <a:pt x="151" y="0"/>
                  </a:lnTo>
                  <a:lnTo>
                    <a:pt x="172" y="0"/>
                  </a:lnTo>
                  <a:lnTo>
                    <a:pt x="172" y="230"/>
                  </a:lnTo>
                  <a:lnTo>
                    <a:pt x="136" y="230"/>
                  </a:lnTo>
                  <a:lnTo>
                    <a:pt x="145" y="221"/>
                  </a:lnTo>
                  <a:lnTo>
                    <a:pt x="152" y="211"/>
                  </a:lnTo>
                  <a:lnTo>
                    <a:pt x="158" y="202"/>
                  </a:lnTo>
                  <a:lnTo>
                    <a:pt x="162" y="193"/>
                  </a:lnTo>
                  <a:lnTo>
                    <a:pt x="164" y="185"/>
                  </a:lnTo>
                  <a:lnTo>
                    <a:pt x="161" y="177"/>
                  </a:lnTo>
                  <a:lnTo>
                    <a:pt x="155" y="170"/>
                  </a:lnTo>
                  <a:lnTo>
                    <a:pt x="146" y="165"/>
                  </a:lnTo>
                  <a:lnTo>
                    <a:pt x="146" y="164"/>
                  </a:lnTo>
                  <a:lnTo>
                    <a:pt x="146" y="163"/>
                  </a:lnTo>
                  <a:lnTo>
                    <a:pt x="146" y="162"/>
                  </a:lnTo>
                  <a:lnTo>
                    <a:pt x="146" y="161"/>
                  </a:lnTo>
                  <a:lnTo>
                    <a:pt x="139" y="155"/>
                  </a:lnTo>
                  <a:lnTo>
                    <a:pt x="132" y="148"/>
                  </a:lnTo>
                  <a:lnTo>
                    <a:pt x="126" y="141"/>
                  </a:lnTo>
                  <a:lnTo>
                    <a:pt x="117" y="133"/>
                  </a:lnTo>
                  <a:lnTo>
                    <a:pt x="111" y="126"/>
                  </a:lnTo>
                  <a:lnTo>
                    <a:pt x="104" y="119"/>
                  </a:lnTo>
                  <a:lnTo>
                    <a:pt x="98" y="115"/>
                  </a:lnTo>
                  <a:lnTo>
                    <a:pt x="92" y="112"/>
                  </a:lnTo>
                  <a:lnTo>
                    <a:pt x="92" y="111"/>
                  </a:lnTo>
                  <a:lnTo>
                    <a:pt x="92" y="109"/>
                  </a:lnTo>
                  <a:lnTo>
                    <a:pt x="92" y="108"/>
                  </a:lnTo>
                  <a:lnTo>
                    <a:pt x="92" y="107"/>
                  </a:lnTo>
                  <a:lnTo>
                    <a:pt x="91" y="107"/>
                  </a:lnTo>
                  <a:lnTo>
                    <a:pt x="90" y="107"/>
                  </a:lnTo>
                  <a:lnTo>
                    <a:pt x="89" y="107"/>
                  </a:lnTo>
                  <a:lnTo>
                    <a:pt x="88" y="107"/>
                  </a:lnTo>
                  <a:lnTo>
                    <a:pt x="85" y="101"/>
                  </a:lnTo>
                  <a:lnTo>
                    <a:pt x="81" y="94"/>
                  </a:lnTo>
                  <a:lnTo>
                    <a:pt x="74" y="87"/>
                  </a:lnTo>
                  <a:lnTo>
                    <a:pt x="66" y="79"/>
                  </a:lnTo>
                  <a:lnTo>
                    <a:pt x="58" y="72"/>
                  </a:lnTo>
                  <a:lnTo>
                    <a:pt x="51" y="64"/>
                  </a:lnTo>
                  <a:lnTo>
                    <a:pt x="45" y="57"/>
                  </a:lnTo>
                  <a:lnTo>
                    <a:pt x="41" y="51"/>
                  </a:lnTo>
                  <a:lnTo>
                    <a:pt x="40" y="51"/>
                  </a:lnTo>
                  <a:lnTo>
                    <a:pt x="39" y="51"/>
                  </a:lnTo>
                  <a:lnTo>
                    <a:pt x="38" y="51"/>
                  </a:lnTo>
                  <a:lnTo>
                    <a:pt x="37" y="51"/>
                  </a:lnTo>
                  <a:lnTo>
                    <a:pt x="31" y="44"/>
                  </a:lnTo>
                  <a:lnTo>
                    <a:pt x="26" y="39"/>
                  </a:lnTo>
                  <a:lnTo>
                    <a:pt x="21" y="32"/>
                  </a:lnTo>
                  <a:lnTo>
                    <a:pt x="15" y="26"/>
                  </a:lnTo>
                  <a:lnTo>
                    <a:pt x="10" y="19"/>
                  </a:lnTo>
                  <a:lnTo>
                    <a:pt x="6" y="13"/>
                  </a:lnTo>
                  <a:lnTo>
                    <a:pt x="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3" name="Freeform 248"/>
            <p:cNvSpPr>
              <a:spLocks/>
            </p:cNvSpPr>
            <p:nvPr/>
          </p:nvSpPr>
          <p:spPr bwMode="auto">
            <a:xfrm>
              <a:off x="3780" y="2827"/>
              <a:ext cx="12" cy="24"/>
            </a:xfrm>
            <a:custGeom>
              <a:avLst/>
              <a:gdLst>
                <a:gd name="T0" fmla="*/ 25 w 25"/>
                <a:gd name="T1" fmla="*/ 0 h 48"/>
                <a:gd name="T2" fmla="*/ 25 w 25"/>
                <a:gd name="T3" fmla="*/ 48 h 48"/>
                <a:gd name="T4" fmla="*/ 4 w 25"/>
                <a:gd name="T5" fmla="*/ 48 h 48"/>
                <a:gd name="T6" fmla="*/ 0 w 25"/>
                <a:gd name="T7" fmla="*/ 34 h 48"/>
                <a:gd name="T8" fmla="*/ 3 w 25"/>
                <a:gd name="T9" fmla="*/ 20 h 48"/>
                <a:gd name="T10" fmla="*/ 10 w 25"/>
                <a:gd name="T11" fmla="*/ 8 h 48"/>
                <a:gd name="T12" fmla="*/ 25 w 25"/>
                <a:gd name="T13" fmla="*/ 0 h 48"/>
                <a:gd name="T14" fmla="*/ 25 w 25"/>
                <a:gd name="T15" fmla="*/ 0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"/>
                <a:gd name="T25" fmla="*/ 0 h 48"/>
                <a:gd name="T26" fmla="*/ 25 w 25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" h="48">
                  <a:moveTo>
                    <a:pt x="25" y="0"/>
                  </a:moveTo>
                  <a:lnTo>
                    <a:pt x="25" y="48"/>
                  </a:lnTo>
                  <a:lnTo>
                    <a:pt x="4" y="48"/>
                  </a:lnTo>
                  <a:lnTo>
                    <a:pt x="0" y="34"/>
                  </a:lnTo>
                  <a:lnTo>
                    <a:pt x="3" y="20"/>
                  </a:lnTo>
                  <a:lnTo>
                    <a:pt x="10" y="8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4" name="Freeform 249"/>
            <p:cNvSpPr>
              <a:spLocks/>
            </p:cNvSpPr>
            <p:nvPr/>
          </p:nvSpPr>
          <p:spPr bwMode="auto">
            <a:xfrm>
              <a:off x="3706" y="2850"/>
              <a:ext cx="13" cy="1"/>
            </a:xfrm>
            <a:custGeom>
              <a:avLst/>
              <a:gdLst>
                <a:gd name="T0" fmla="*/ 25 w 25"/>
                <a:gd name="T1" fmla="*/ 3 h 3"/>
                <a:gd name="T2" fmla="*/ 0 w 25"/>
                <a:gd name="T3" fmla="*/ 3 h 3"/>
                <a:gd name="T4" fmla="*/ 0 w 25"/>
                <a:gd name="T5" fmla="*/ 2 h 3"/>
                <a:gd name="T6" fmla="*/ 0 w 25"/>
                <a:gd name="T7" fmla="*/ 1 h 3"/>
                <a:gd name="T8" fmla="*/ 0 w 25"/>
                <a:gd name="T9" fmla="*/ 1 h 3"/>
                <a:gd name="T10" fmla="*/ 0 w 25"/>
                <a:gd name="T11" fmla="*/ 0 h 3"/>
                <a:gd name="T12" fmla="*/ 6 w 25"/>
                <a:gd name="T13" fmla="*/ 0 h 3"/>
                <a:gd name="T14" fmla="*/ 13 w 25"/>
                <a:gd name="T15" fmla="*/ 0 h 3"/>
                <a:gd name="T16" fmla="*/ 20 w 25"/>
                <a:gd name="T17" fmla="*/ 1 h 3"/>
                <a:gd name="T18" fmla="*/ 25 w 25"/>
                <a:gd name="T19" fmla="*/ 3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"/>
                <a:gd name="T31" fmla="*/ 0 h 3"/>
                <a:gd name="T32" fmla="*/ 25 w 25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" h="3">
                  <a:moveTo>
                    <a:pt x="25" y="3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20" y="1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5" name="Freeform 250"/>
            <p:cNvSpPr>
              <a:spLocks/>
            </p:cNvSpPr>
            <p:nvPr/>
          </p:nvSpPr>
          <p:spPr bwMode="auto">
            <a:xfrm>
              <a:off x="3582" y="3540"/>
              <a:ext cx="24" cy="46"/>
            </a:xfrm>
            <a:custGeom>
              <a:avLst/>
              <a:gdLst>
                <a:gd name="T0" fmla="*/ 0 w 49"/>
                <a:gd name="T1" fmla="*/ 0 h 91"/>
                <a:gd name="T2" fmla="*/ 49 w 49"/>
                <a:gd name="T3" fmla="*/ 0 h 91"/>
                <a:gd name="T4" fmla="*/ 46 w 49"/>
                <a:gd name="T5" fmla="*/ 23 h 91"/>
                <a:gd name="T6" fmla="*/ 44 w 49"/>
                <a:gd name="T7" fmla="*/ 42 h 91"/>
                <a:gd name="T8" fmla="*/ 42 w 49"/>
                <a:gd name="T9" fmla="*/ 62 h 91"/>
                <a:gd name="T10" fmla="*/ 37 w 49"/>
                <a:gd name="T11" fmla="*/ 89 h 91"/>
                <a:gd name="T12" fmla="*/ 36 w 49"/>
                <a:gd name="T13" fmla="*/ 90 h 91"/>
                <a:gd name="T14" fmla="*/ 34 w 49"/>
                <a:gd name="T15" fmla="*/ 90 h 91"/>
                <a:gd name="T16" fmla="*/ 32 w 49"/>
                <a:gd name="T17" fmla="*/ 90 h 91"/>
                <a:gd name="T18" fmla="*/ 30 w 49"/>
                <a:gd name="T19" fmla="*/ 91 h 91"/>
                <a:gd name="T20" fmla="*/ 21 w 49"/>
                <a:gd name="T21" fmla="*/ 63 h 91"/>
                <a:gd name="T22" fmla="*/ 14 w 49"/>
                <a:gd name="T23" fmla="*/ 40 h 91"/>
                <a:gd name="T24" fmla="*/ 7 w 49"/>
                <a:gd name="T25" fmla="*/ 21 h 91"/>
                <a:gd name="T26" fmla="*/ 0 w 49"/>
                <a:gd name="T27" fmla="*/ 0 h 91"/>
                <a:gd name="T28" fmla="*/ 0 w 49"/>
                <a:gd name="T29" fmla="*/ 0 h 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9"/>
                <a:gd name="T46" fmla="*/ 0 h 91"/>
                <a:gd name="T47" fmla="*/ 49 w 49"/>
                <a:gd name="T48" fmla="*/ 91 h 9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9" h="91">
                  <a:moveTo>
                    <a:pt x="0" y="0"/>
                  </a:moveTo>
                  <a:lnTo>
                    <a:pt x="49" y="0"/>
                  </a:lnTo>
                  <a:lnTo>
                    <a:pt x="46" y="23"/>
                  </a:lnTo>
                  <a:lnTo>
                    <a:pt x="44" y="42"/>
                  </a:lnTo>
                  <a:lnTo>
                    <a:pt x="42" y="62"/>
                  </a:lnTo>
                  <a:lnTo>
                    <a:pt x="37" y="89"/>
                  </a:lnTo>
                  <a:lnTo>
                    <a:pt x="36" y="90"/>
                  </a:lnTo>
                  <a:lnTo>
                    <a:pt x="34" y="90"/>
                  </a:lnTo>
                  <a:lnTo>
                    <a:pt x="32" y="90"/>
                  </a:lnTo>
                  <a:lnTo>
                    <a:pt x="30" y="91"/>
                  </a:lnTo>
                  <a:lnTo>
                    <a:pt x="21" y="63"/>
                  </a:lnTo>
                  <a:lnTo>
                    <a:pt x="14" y="40"/>
                  </a:lnTo>
                  <a:lnTo>
                    <a:pt x="7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6" name="Freeform 251"/>
            <p:cNvSpPr>
              <a:spLocks/>
            </p:cNvSpPr>
            <p:nvPr/>
          </p:nvSpPr>
          <p:spPr bwMode="auto">
            <a:xfrm>
              <a:off x="3650" y="3592"/>
              <a:ext cx="27" cy="23"/>
            </a:xfrm>
            <a:custGeom>
              <a:avLst/>
              <a:gdLst>
                <a:gd name="T0" fmla="*/ 53 w 53"/>
                <a:gd name="T1" fmla="*/ 0 h 48"/>
                <a:gd name="T2" fmla="*/ 53 w 53"/>
                <a:gd name="T3" fmla="*/ 37 h 48"/>
                <a:gd name="T4" fmla="*/ 48 w 53"/>
                <a:gd name="T5" fmla="*/ 38 h 48"/>
                <a:gd name="T6" fmla="*/ 43 w 53"/>
                <a:gd name="T7" fmla="*/ 40 h 48"/>
                <a:gd name="T8" fmla="*/ 36 w 53"/>
                <a:gd name="T9" fmla="*/ 41 h 48"/>
                <a:gd name="T10" fmla="*/ 30 w 53"/>
                <a:gd name="T11" fmla="*/ 42 h 48"/>
                <a:gd name="T12" fmla="*/ 23 w 53"/>
                <a:gd name="T13" fmla="*/ 43 h 48"/>
                <a:gd name="T14" fmla="*/ 16 w 53"/>
                <a:gd name="T15" fmla="*/ 44 h 48"/>
                <a:gd name="T16" fmla="*/ 10 w 53"/>
                <a:gd name="T17" fmla="*/ 46 h 48"/>
                <a:gd name="T18" fmla="*/ 1 w 53"/>
                <a:gd name="T19" fmla="*/ 48 h 48"/>
                <a:gd name="T20" fmla="*/ 0 w 53"/>
                <a:gd name="T21" fmla="*/ 45 h 48"/>
                <a:gd name="T22" fmla="*/ 0 w 53"/>
                <a:gd name="T23" fmla="*/ 44 h 48"/>
                <a:gd name="T24" fmla="*/ 0 w 53"/>
                <a:gd name="T25" fmla="*/ 42 h 48"/>
                <a:gd name="T26" fmla="*/ 0 w 53"/>
                <a:gd name="T27" fmla="*/ 41 h 48"/>
                <a:gd name="T28" fmla="*/ 10 w 53"/>
                <a:gd name="T29" fmla="*/ 34 h 48"/>
                <a:gd name="T30" fmla="*/ 18 w 53"/>
                <a:gd name="T31" fmla="*/ 28 h 48"/>
                <a:gd name="T32" fmla="*/ 24 w 53"/>
                <a:gd name="T33" fmla="*/ 22 h 48"/>
                <a:gd name="T34" fmla="*/ 30 w 53"/>
                <a:gd name="T35" fmla="*/ 18 h 48"/>
                <a:gd name="T36" fmla="*/ 36 w 53"/>
                <a:gd name="T37" fmla="*/ 13 h 48"/>
                <a:gd name="T38" fmla="*/ 42 w 53"/>
                <a:gd name="T39" fmla="*/ 10 h 48"/>
                <a:gd name="T40" fmla="*/ 48 w 53"/>
                <a:gd name="T41" fmla="*/ 5 h 48"/>
                <a:gd name="T42" fmla="*/ 53 w 53"/>
                <a:gd name="T43" fmla="*/ 0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3"/>
                <a:gd name="T67" fmla="*/ 0 h 48"/>
                <a:gd name="T68" fmla="*/ 53 w 53"/>
                <a:gd name="T69" fmla="*/ 48 h 4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3" h="48">
                  <a:moveTo>
                    <a:pt x="53" y="0"/>
                  </a:moveTo>
                  <a:lnTo>
                    <a:pt x="53" y="37"/>
                  </a:lnTo>
                  <a:lnTo>
                    <a:pt x="48" y="38"/>
                  </a:lnTo>
                  <a:lnTo>
                    <a:pt x="43" y="40"/>
                  </a:lnTo>
                  <a:lnTo>
                    <a:pt x="36" y="41"/>
                  </a:lnTo>
                  <a:lnTo>
                    <a:pt x="30" y="42"/>
                  </a:lnTo>
                  <a:lnTo>
                    <a:pt x="23" y="43"/>
                  </a:lnTo>
                  <a:lnTo>
                    <a:pt x="16" y="44"/>
                  </a:lnTo>
                  <a:lnTo>
                    <a:pt x="10" y="46"/>
                  </a:lnTo>
                  <a:lnTo>
                    <a:pt x="1" y="48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10" y="34"/>
                  </a:lnTo>
                  <a:lnTo>
                    <a:pt x="18" y="28"/>
                  </a:lnTo>
                  <a:lnTo>
                    <a:pt x="24" y="22"/>
                  </a:lnTo>
                  <a:lnTo>
                    <a:pt x="30" y="18"/>
                  </a:lnTo>
                  <a:lnTo>
                    <a:pt x="36" y="13"/>
                  </a:lnTo>
                  <a:lnTo>
                    <a:pt x="42" y="10"/>
                  </a:lnTo>
                  <a:lnTo>
                    <a:pt x="48" y="5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7" name="Freeform 252"/>
            <p:cNvSpPr>
              <a:spLocks/>
            </p:cNvSpPr>
            <p:nvPr/>
          </p:nvSpPr>
          <p:spPr bwMode="auto">
            <a:xfrm>
              <a:off x="3561" y="3426"/>
              <a:ext cx="57" cy="114"/>
            </a:xfrm>
            <a:custGeom>
              <a:avLst/>
              <a:gdLst>
                <a:gd name="T0" fmla="*/ 0 w 113"/>
                <a:gd name="T1" fmla="*/ 0 h 230"/>
                <a:gd name="T2" fmla="*/ 113 w 113"/>
                <a:gd name="T3" fmla="*/ 0 h 230"/>
                <a:gd name="T4" fmla="*/ 100 w 113"/>
                <a:gd name="T5" fmla="*/ 44 h 230"/>
                <a:gd name="T6" fmla="*/ 96 w 113"/>
                <a:gd name="T7" fmla="*/ 98 h 230"/>
                <a:gd name="T8" fmla="*/ 96 w 113"/>
                <a:gd name="T9" fmla="*/ 153 h 230"/>
                <a:gd name="T10" fmla="*/ 96 w 113"/>
                <a:gd name="T11" fmla="*/ 194 h 230"/>
                <a:gd name="T12" fmla="*/ 94 w 113"/>
                <a:gd name="T13" fmla="*/ 195 h 230"/>
                <a:gd name="T14" fmla="*/ 94 w 113"/>
                <a:gd name="T15" fmla="*/ 195 h 230"/>
                <a:gd name="T16" fmla="*/ 93 w 113"/>
                <a:gd name="T17" fmla="*/ 196 h 230"/>
                <a:gd name="T18" fmla="*/ 92 w 113"/>
                <a:gd name="T19" fmla="*/ 196 h 230"/>
                <a:gd name="T20" fmla="*/ 91 w 113"/>
                <a:gd name="T21" fmla="*/ 207 h 230"/>
                <a:gd name="T22" fmla="*/ 90 w 113"/>
                <a:gd name="T23" fmla="*/ 215 h 230"/>
                <a:gd name="T24" fmla="*/ 90 w 113"/>
                <a:gd name="T25" fmla="*/ 223 h 230"/>
                <a:gd name="T26" fmla="*/ 89 w 113"/>
                <a:gd name="T27" fmla="*/ 230 h 230"/>
                <a:gd name="T28" fmla="*/ 40 w 113"/>
                <a:gd name="T29" fmla="*/ 230 h 230"/>
                <a:gd name="T30" fmla="*/ 37 w 113"/>
                <a:gd name="T31" fmla="*/ 219 h 230"/>
                <a:gd name="T32" fmla="*/ 33 w 113"/>
                <a:gd name="T33" fmla="*/ 208 h 230"/>
                <a:gd name="T34" fmla="*/ 29 w 113"/>
                <a:gd name="T35" fmla="*/ 195 h 230"/>
                <a:gd name="T36" fmla="*/ 24 w 113"/>
                <a:gd name="T37" fmla="*/ 180 h 230"/>
                <a:gd name="T38" fmla="*/ 20 w 113"/>
                <a:gd name="T39" fmla="*/ 164 h 230"/>
                <a:gd name="T40" fmla="*/ 14 w 113"/>
                <a:gd name="T41" fmla="*/ 146 h 230"/>
                <a:gd name="T42" fmla="*/ 7 w 113"/>
                <a:gd name="T43" fmla="*/ 125 h 230"/>
                <a:gd name="T44" fmla="*/ 0 w 113"/>
                <a:gd name="T45" fmla="*/ 101 h 230"/>
                <a:gd name="T46" fmla="*/ 0 w 113"/>
                <a:gd name="T47" fmla="*/ 0 h 2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13"/>
                <a:gd name="T73" fmla="*/ 0 h 230"/>
                <a:gd name="T74" fmla="*/ 113 w 113"/>
                <a:gd name="T75" fmla="*/ 230 h 23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13" h="230">
                  <a:moveTo>
                    <a:pt x="0" y="0"/>
                  </a:moveTo>
                  <a:lnTo>
                    <a:pt x="113" y="0"/>
                  </a:lnTo>
                  <a:lnTo>
                    <a:pt x="100" y="44"/>
                  </a:lnTo>
                  <a:lnTo>
                    <a:pt x="96" y="98"/>
                  </a:lnTo>
                  <a:lnTo>
                    <a:pt x="96" y="153"/>
                  </a:lnTo>
                  <a:lnTo>
                    <a:pt x="96" y="194"/>
                  </a:lnTo>
                  <a:lnTo>
                    <a:pt x="94" y="195"/>
                  </a:lnTo>
                  <a:lnTo>
                    <a:pt x="93" y="196"/>
                  </a:lnTo>
                  <a:lnTo>
                    <a:pt x="92" y="196"/>
                  </a:lnTo>
                  <a:lnTo>
                    <a:pt x="91" y="207"/>
                  </a:lnTo>
                  <a:lnTo>
                    <a:pt x="90" y="215"/>
                  </a:lnTo>
                  <a:lnTo>
                    <a:pt x="90" y="223"/>
                  </a:lnTo>
                  <a:lnTo>
                    <a:pt x="89" y="230"/>
                  </a:lnTo>
                  <a:lnTo>
                    <a:pt x="40" y="230"/>
                  </a:lnTo>
                  <a:lnTo>
                    <a:pt x="37" y="219"/>
                  </a:lnTo>
                  <a:lnTo>
                    <a:pt x="33" y="208"/>
                  </a:lnTo>
                  <a:lnTo>
                    <a:pt x="29" y="195"/>
                  </a:lnTo>
                  <a:lnTo>
                    <a:pt x="24" y="180"/>
                  </a:lnTo>
                  <a:lnTo>
                    <a:pt x="20" y="164"/>
                  </a:lnTo>
                  <a:lnTo>
                    <a:pt x="14" y="146"/>
                  </a:lnTo>
                  <a:lnTo>
                    <a:pt x="7" y="125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8" name="Freeform 253"/>
            <p:cNvSpPr>
              <a:spLocks/>
            </p:cNvSpPr>
            <p:nvPr/>
          </p:nvSpPr>
          <p:spPr bwMode="auto">
            <a:xfrm>
              <a:off x="3633" y="3319"/>
              <a:ext cx="44" cy="37"/>
            </a:xfrm>
            <a:custGeom>
              <a:avLst/>
              <a:gdLst>
                <a:gd name="T0" fmla="*/ 87 w 87"/>
                <a:gd name="T1" fmla="*/ 13 h 75"/>
                <a:gd name="T2" fmla="*/ 87 w 87"/>
                <a:gd name="T3" fmla="*/ 75 h 75"/>
                <a:gd name="T4" fmla="*/ 75 w 87"/>
                <a:gd name="T5" fmla="*/ 65 h 75"/>
                <a:gd name="T6" fmla="*/ 60 w 87"/>
                <a:gd name="T7" fmla="*/ 55 h 75"/>
                <a:gd name="T8" fmla="*/ 42 w 87"/>
                <a:gd name="T9" fmla="*/ 46 h 75"/>
                <a:gd name="T10" fmla="*/ 27 w 87"/>
                <a:gd name="T11" fmla="*/ 37 h 75"/>
                <a:gd name="T12" fmla="*/ 14 w 87"/>
                <a:gd name="T13" fmla="*/ 28 h 75"/>
                <a:gd name="T14" fmla="*/ 3 w 87"/>
                <a:gd name="T15" fmla="*/ 19 h 75"/>
                <a:gd name="T16" fmla="*/ 0 w 87"/>
                <a:gd name="T17" fmla="*/ 9 h 75"/>
                <a:gd name="T18" fmla="*/ 2 w 87"/>
                <a:gd name="T19" fmla="*/ 0 h 75"/>
                <a:gd name="T20" fmla="*/ 12 w 87"/>
                <a:gd name="T21" fmla="*/ 1 h 75"/>
                <a:gd name="T22" fmla="*/ 24 w 87"/>
                <a:gd name="T23" fmla="*/ 4 h 75"/>
                <a:gd name="T24" fmla="*/ 34 w 87"/>
                <a:gd name="T25" fmla="*/ 5 h 75"/>
                <a:gd name="T26" fmla="*/ 45 w 87"/>
                <a:gd name="T27" fmla="*/ 6 h 75"/>
                <a:gd name="T28" fmla="*/ 55 w 87"/>
                <a:gd name="T29" fmla="*/ 8 h 75"/>
                <a:gd name="T30" fmla="*/ 65 w 87"/>
                <a:gd name="T31" fmla="*/ 9 h 75"/>
                <a:gd name="T32" fmla="*/ 77 w 87"/>
                <a:gd name="T33" fmla="*/ 12 h 75"/>
                <a:gd name="T34" fmla="*/ 87 w 87"/>
                <a:gd name="T35" fmla="*/ 13 h 75"/>
                <a:gd name="T36" fmla="*/ 87 w 87"/>
                <a:gd name="T37" fmla="*/ 13 h 7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7"/>
                <a:gd name="T58" fmla="*/ 0 h 75"/>
                <a:gd name="T59" fmla="*/ 87 w 87"/>
                <a:gd name="T60" fmla="*/ 75 h 7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7" h="75">
                  <a:moveTo>
                    <a:pt x="87" y="13"/>
                  </a:moveTo>
                  <a:lnTo>
                    <a:pt x="87" y="75"/>
                  </a:lnTo>
                  <a:lnTo>
                    <a:pt x="75" y="65"/>
                  </a:lnTo>
                  <a:lnTo>
                    <a:pt x="60" y="55"/>
                  </a:lnTo>
                  <a:lnTo>
                    <a:pt x="42" y="46"/>
                  </a:lnTo>
                  <a:lnTo>
                    <a:pt x="27" y="37"/>
                  </a:lnTo>
                  <a:lnTo>
                    <a:pt x="14" y="28"/>
                  </a:lnTo>
                  <a:lnTo>
                    <a:pt x="3" y="19"/>
                  </a:lnTo>
                  <a:lnTo>
                    <a:pt x="0" y="9"/>
                  </a:lnTo>
                  <a:lnTo>
                    <a:pt x="2" y="0"/>
                  </a:lnTo>
                  <a:lnTo>
                    <a:pt x="12" y="1"/>
                  </a:lnTo>
                  <a:lnTo>
                    <a:pt x="24" y="4"/>
                  </a:lnTo>
                  <a:lnTo>
                    <a:pt x="34" y="5"/>
                  </a:lnTo>
                  <a:lnTo>
                    <a:pt x="45" y="6"/>
                  </a:lnTo>
                  <a:lnTo>
                    <a:pt x="55" y="8"/>
                  </a:lnTo>
                  <a:lnTo>
                    <a:pt x="65" y="9"/>
                  </a:lnTo>
                  <a:lnTo>
                    <a:pt x="77" y="12"/>
                  </a:lnTo>
                  <a:lnTo>
                    <a:pt x="87" y="13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9" name="Freeform 254"/>
            <p:cNvSpPr>
              <a:spLocks/>
            </p:cNvSpPr>
            <p:nvPr/>
          </p:nvSpPr>
          <p:spPr bwMode="auto">
            <a:xfrm>
              <a:off x="3561" y="3361"/>
              <a:ext cx="116" cy="65"/>
            </a:xfrm>
            <a:custGeom>
              <a:avLst/>
              <a:gdLst>
                <a:gd name="T0" fmla="*/ 230 w 230"/>
                <a:gd name="T1" fmla="*/ 13 h 129"/>
                <a:gd name="T2" fmla="*/ 228 w 230"/>
                <a:gd name="T3" fmla="*/ 14 h 129"/>
                <a:gd name="T4" fmla="*/ 226 w 230"/>
                <a:gd name="T5" fmla="*/ 14 h 129"/>
                <a:gd name="T6" fmla="*/ 223 w 230"/>
                <a:gd name="T7" fmla="*/ 15 h 129"/>
                <a:gd name="T8" fmla="*/ 221 w 230"/>
                <a:gd name="T9" fmla="*/ 17 h 129"/>
                <a:gd name="T10" fmla="*/ 200 w 230"/>
                <a:gd name="T11" fmla="*/ 6 h 129"/>
                <a:gd name="T12" fmla="*/ 181 w 230"/>
                <a:gd name="T13" fmla="*/ 0 h 129"/>
                <a:gd name="T14" fmla="*/ 163 w 230"/>
                <a:gd name="T15" fmla="*/ 0 h 129"/>
                <a:gd name="T16" fmla="*/ 148 w 230"/>
                <a:gd name="T17" fmla="*/ 5 h 129"/>
                <a:gd name="T18" fmla="*/ 135 w 230"/>
                <a:gd name="T19" fmla="*/ 15 h 129"/>
                <a:gd name="T20" fmla="*/ 124 w 230"/>
                <a:gd name="T21" fmla="*/ 30 h 129"/>
                <a:gd name="T22" fmla="*/ 116 w 230"/>
                <a:gd name="T23" fmla="*/ 49 h 129"/>
                <a:gd name="T24" fmla="*/ 110 w 230"/>
                <a:gd name="T25" fmla="*/ 71 h 129"/>
                <a:gd name="T26" fmla="*/ 101 w 230"/>
                <a:gd name="T27" fmla="*/ 75 h 129"/>
                <a:gd name="T28" fmla="*/ 90 w 230"/>
                <a:gd name="T29" fmla="*/ 78 h 129"/>
                <a:gd name="T30" fmla="*/ 77 w 230"/>
                <a:gd name="T31" fmla="*/ 76 h 129"/>
                <a:gd name="T32" fmla="*/ 62 w 230"/>
                <a:gd name="T33" fmla="*/ 74 h 129"/>
                <a:gd name="T34" fmla="*/ 47 w 230"/>
                <a:gd name="T35" fmla="*/ 70 h 129"/>
                <a:gd name="T36" fmla="*/ 32 w 230"/>
                <a:gd name="T37" fmla="*/ 64 h 129"/>
                <a:gd name="T38" fmla="*/ 16 w 230"/>
                <a:gd name="T39" fmla="*/ 57 h 129"/>
                <a:gd name="T40" fmla="*/ 0 w 230"/>
                <a:gd name="T41" fmla="*/ 49 h 129"/>
                <a:gd name="T42" fmla="*/ 0 w 230"/>
                <a:gd name="T43" fmla="*/ 129 h 129"/>
                <a:gd name="T44" fmla="*/ 113 w 230"/>
                <a:gd name="T45" fmla="*/ 129 h 129"/>
                <a:gd name="T46" fmla="*/ 116 w 230"/>
                <a:gd name="T47" fmla="*/ 123 h 129"/>
                <a:gd name="T48" fmla="*/ 121 w 230"/>
                <a:gd name="T49" fmla="*/ 117 h 129"/>
                <a:gd name="T50" fmla="*/ 125 w 230"/>
                <a:gd name="T51" fmla="*/ 112 h 129"/>
                <a:gd name="T52" fmla="*/ 131 w 230"/>
                <a:gd name="T53" fmla="*/ 109 h 129"/>
                <a:gd name="T54" fmla="*/ 150 w 230"/>
                <a:gd name="T55" fmla="*/ 115 h 129"/>
                <a:gd name="T56" fmla="*/ 166 w 230"/>
                <a:gd name="T57" fmla="*/ 117 h 129"/>
                <a:gd name="T58" fmla="*/ 181 w 230"/>
                <a:gd name="T59" fmla="*/ 117 h 129"/>
                <a:gd name="T60" fmla="*/ 195 w 230"/>
                <a:gd name="T61" fmla="*/ 115 h 129"/>
                <a:gd name="T62" fmla="*/ 207 w 230"/>
                <a:gd name="T63" fmla="*/ 109 h 129"/>
                <a:gd name="T64" fmla="*/ 216 w 230"/>
                <a:gd name="T65" fmla="*/ 101 h 129"/>
                <a:gd name="T66" fmla="*/ 225 w 230"/>
                <a:gd name="T67" fmla="*/ 89 h 129"/>
                <a:gd name="T68" fmla="*/ 230 w 230"/>
                <a:gd name="T69" fmla="*/ 75 h 129"/>
                <a:gd name="T70" fmla="*/ 230 w 230"/>
                <a:gd name="T71" fmla="*/ 13 h 12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0"/>
                <a:gd name="T109" fmla="*/ 0 h 129"/>
                <a:gd name="T110" fmla="*/ 230 w 230"/>
                <a:gd name="T111" fmla="*/ 129 h 12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0" h="129">
                  <a:moveTo>
                    <a:pt x="230" y="13"/>
                  </a:moveTo>
                  <a:lnTo>
                    <a:pt x="228" y="14"/>
                  </a:lnTo>
                  <a:lnTo>
                    <a:pt x="226" y="14"/>
                  </a:lnTo>
                  <a:lnTo>
                    <a:pt x="223" y="15"/>
                  </a:lnTo>
                  <a:lnTo>
                    <a:pt x="221" y="17"/>
                  </a:lnTo>
                  <a:lnTo>
                    <a:pt x="200" y="6"/>
                  </a:lnTo>
                  <a:lnTo>
                    <a:pt x="181" y="0"/>
                  </a:lnTo>
                  <a:lnTo>
                    <a:pt x="163" y="0"/>
                  </a:lnTo>
                  <a:lnTo>
                    <a:pt x="148" y="5"/>
                  </a:lnTo>
                  <a:lnTo>
                    <a:pt x="135" y="15"/>
                  </a:lnTo>
                  <a:lnTo>
                    <a:pt x="124" y="30"/>
                  </a:lnTo>
                  <a:lnTo>
                    <a:pt x="116" y="49"/>
                  </a:lnTo>
                  <a:lnTo>
                    <a:pt x="110" y="71"/>
                  </a:lnTo>
                  <a:lnTo>
                    <a:pt x="101" y="75"/>
                  </a:lnTo>
                  <a:lnTo>
                    <a:pt x="90" y="78"/>
                  </a:lnTo>
                  <a:lnTo>
                    <a:pt x="77" y="76"/>
                  </a:lnTo>
                  <a:lnTo>
                    <a:pt x="62" y="74"/>
                  </a:lnTo>
                  <a:lnTo>
                    <a:pt x="47" y="70"/>
                  </a:lnTo>
                  <a:lnTo>
                    <a:pt x="32" y="64"/>
                  </a:lnTo>
                  <a:lnTo>
                    <a:pt x="16" y="57"/>
                  </a:lnTo>
                  <a:lnTo>
                    <a:pt x="0" y="49"/>
                  </a:lnTo>
                  <a:lnTo>
                    <a:pt x="0" y="129"/>
                  </a:lnTo>
                  <a:lnTo>
                    <a:pt x="113" y="129"/>
                  </a:lnTo>
                  <a:lnTo>
                    <a:pt x="116" y="123"/>
                  </a:lnTo>
                  <a:lnTo>
                    <a:pt x="121" y="117"/>
                  </a:lnTo>
                  <a:lnTo>
                    <a:pt x="125" y="112"/>
                  </a:lnTo>
                  <a:lnTo>
                    <a:pt x="131" y="109"/>
                  </a:lnTo>
                  <a:lnTo>
                    <a:pt x="150" y="115"/>
                  </a:lnTo>
                  <a:lnTo>
                    <a:pt x="166" y="117"/>
                  </a:lnTo>
                  <a:lnTo>
                    <a:pt x="181" y="117"/>
                  </a:lnTo>
                  <a:lnTo>
                    <a:pt x="195" y="115"/>
                  </a:lnTo>
                  <a:lnTo>
                    <a:pt x="207" y="109"/>
                  </a:lnTo>
                  <a:lnTo>
                    <a:pt x="216" y="101"/>
                  </a:lnTo>
                  <a:lnTo>
                    <a:pt x="225" y="89"/>
                  </a:lnTo>
                  <a:lnTo>
                    <a:pt x="230" y="75"/>
                  </a:lnTo>
                  <a:lnTo>
                    <a:pt x="230" y="13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0" name="Freeform 255"/>
            <p:cNvSpPr>
              <a:spLocks/>
            </p:cNvSpPr>
            <p:nvPr/>
          </p:nvSpPr>
          <p:spPr bwMode="auto">
            <a:xfrm>
              <a:off x="3561" y="3196"/>
              <a:ext cx="116" cy="63"/>
            </a:xfrm>
            <a:custGeom>
              <a:avLst/>
              <a:gdLst>
                <a:gd name="T0" fmla="*/ 0 w 230"/>
                <a:gd name="T1" fmla="*/ 0 h 125"/>
                <a:gd name="T2" fmla="*/ 130 w 230"/>
                <a:gd name="T3" fmla="*/ 0 h 125"/>
                <a:gd name="T4" fmla="*/ 134 w 230"/>
                <a:gd name="T5" fmla="*/ 4 h 125"/>
                <a:gd name="T6" fmla="*/ 138 w 230"/>
                <a:gd name="T7" fmla="*/ 10 h 125"/>
                <a:gd name="T8" fmla="*/ 143 w 230"/>
                <a:gd name="T9" fmla="*/ 14 h 125"/>
                <a:gd name="T10" fmla="*/ 147 w 230"/>
                <a:gd name="T11" fmla="*/ 17 h 125"/>
                <a:gd name="T12" fmla="*/ 160 w 230"/>
                <a:gd name="T13" fmla="*/ 12 h 125"/>
                <a:gd name="T14" fmla="*/ 173 w 230"/>
                <a:gd name="T15" fmla="*/ 10 h 125"/>
                <a:gd name="T16" fmla="*/ 184 w 230"/>
                <a:gd name="T17" fmla="*/ 8 h 125"/>
                <a:gd name="T18" fmla="*/ 196 w 230"/>
                <a:gd name="T19" fmla="*/ 8 h 125"/>
                <a:gd name="T20" fmla="*/ 206 w 230"/>
                <a:gd name="T21" fmla="*/ 10 h 125"/>
                <a:gd name="T22" fmla="*/ 215 w 230"/>
                <a:gd name="T23" fmla="*/ 12 h 125"/>
                <a:gd name="T24" fmla="*/ 223 w 230"/>
                <a:gd name="T25" fmla="*/ 17 h 125"/>
                <a:gd name="T26" fmla="*/ 230 w 230"/>
                <a:gd name="T27" fmla="*/ 23 h 125"/>
                <a:gd name="T28" fmla="*/ 230 w 230"/>
                <a:gd name="T29" fmla="*/ 112 h 125"/>
                <a:gd name="T30" fmla="*/ 211 w 230"/>
                <a:gd name="T31" fmla="*/ 121 h 125"/>
                <a:gd name="T32" fmla="*/ 192 w 230"/>
                <a:gd name="T33" fmla="*/ 125 h 125"/>
                <a:gd name="T34" fmla="*/ 176 w 230"/>
                <a:gd name="T35" fmla="*/ 124 h 125"/>
                <a:gd name="T36" fmla="*/ 161 w 230"/>
                <a:gd name="T37" fmla="*/ 119 h 125"/>
                <a:gd name="T38" fmla="*/ 150 w 230"/>
                <a:gd name="T39" fmla="*/ 108 h 125"/>
                <a:gd name="T40" fmla="*/ 139 w 230"/>
                <a:gd name="T41" fmla="*/ 94 h 125"/>
                <a:gd name="T42" fmla="*/ 131 w 230"/>
                <a:gd name="T43" fmla="*/ 76 h 125"/>
                <a:gd name="T44" fmla="*/ 125 w 230"/>
                <a:gd name="T45" fmla="*/ 54 h 125"/>
                <a:gd name="T46" fmla="*/ 115 w 230"/>
                <a:gd name="T47" fmla="*/ 49 h 125"/>
                <a:gd name="T48" fmla="*/ 101 w 230"/>
                <a:gd name="T49" fmla="*/ 48 h 125"/>
                <a:gd name="T50" fmla="*/ 87 w 230"/>
                <a:gd name="T51" fmla="*/ 49 h 125"/>
                <a:gd name="T52" fmla="*/ 71 w 230"/>
                <a:gd name="T53" fmla="*/ 53 h 125"/>
                <a:gd name="T54" fmla="*/ 54 w 230"/>
                <a:gd name="T55" fmla="*/ 59 h 125"/>
                <a:gd name="T56" fmla="*/ 36 w 230"/>
                <a:gd name="T57" fmla="*/ 67 h 125"/>
                <a:gd name="T58" fmla="*/ 18 w 230"/>
                <a:gd name="T59" fmla="*/ 75 h 125"/>
                <a:gd name="T60" fmla="*/ 0 w 230"/>
                <a:gd name="T61" fmla="*/ 84 h 125"/>
                <a:gd name="T62" fmla="*/ 0 w 230"/>
                <a:gd name="T63" fmla="*/ 0 h 125"/>
                <a:gd name="T64" fmla="*/ 0 w 230"/>
                <a:gd name="T65" fmla="*/ 0 h 1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0"/>
                <a:gd name="T100" fmla="*/ 0 h 125"/>
                <a:gd name="T101" fmla="*/ 230 w 230"/>
                <a:gd name="T102" fmla="*/ 125 h 1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0" h="125">
                  <a:moveTo>
                    <a:pt x="0" y="0"/>
                  </a:moveTo>
                  <a:lnTo>
                    <a:pt x="130" y="0"/>
                  </a:lnTo>
                  <a:lnTo>
                    <a:pt x="134" y="4"/>
                  </a:lnTo>
                  <a:lnTo>
                    <a:pt x="138" y="10"/>
                  </a:lnTo>
                  <a:lnTo>
                    <a:pt x="143" y="14"/>
                  </a:lnTo>
                  <a:lnTo>
                    <a:pt x="147" y="17"/>
                  </a:lnTo>
                  <a:lnTo>
                    <a:pt x="160" y="12"/>
                  </a:lnTo>
                  <a:lnTo>
                    <a:pt x="173" y="10"/>
                  </a:lnTo>
                  <a:lnTo>
                    <a:pt x="184" y="8"/>
                  </a:lnTo>
                  <a:lnTo>
                    <a:pt x="196" y="8"/>
                  </a:lnTo>
                  <a:lnTo>
                    <a:pt x="206" y="10"/>
                  </a:lnTo>
                  <a:lnTo>
                    <a:pt x="215" y="12"/>
                  </a:lnTo>
                  <a:lnTo>
                    <a:pt x="223" y="17"/>
                  </a:lnTo>
                  <a:lnTo>
                    <a:pt x="230" y="23"/>
                  </a:lnTo>
                  <a:lnTo>
                    <a:pt x="230" y="112"/>
                  </a:lnTo>
                  <a:lnTo>
                    <a:pt x="211" y="121"/>
                  </a:lnTo>
                  <a:lnTo>
                    <a:pt x="192" y="125"/>
                  </a:lnTo>
                  <a:lnTo>
                    <a:pt x="176" y="124"/>
                  </a:lnTo>
                  <a:lnTo>
                    <a:pt x="161" y="119"/>
                  </a:lnTo>
                  <a:lnTo>
                    <a:pt x="150" y="108"/>
                  </a:lnTo>
                  <a:lnTo>
                    <a:pt x="139" y="94"/>
                  </a:lnTo>
                  <a:lnTo>
                    <a:pt x="131" y="76"/>
                  </a:lnTo>
                  <a:lnTo>
                    <a:pt x="125" y="54"/>
                  </a:lnTo>
                  <a:lnTo>
                    <a:pt x="115" y="49"/>
                  </a:lnTo>
                  <a:lnTo>
                    <a:pt x="101" y="48"/>
                  </a:lnTo>
                  <a:lnTo>
                    <a:pt x="87" y="49"/>
                  </a:lnTo>
                  <a:lnTo>
                    <a:pt x="71" y="53"/>
                  </a:lnTo>
                  <a:lnTo>
                    <a:pt x="54" y="59"/>
                  </a:lnTo>
                  <a:lnTo>
                    <a:pt x="36" y="67"/>
                  </a:lnTo>
                  <a:lnTo>
                    <a:pt x="18" y="75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1" name="Freeform 256"/>
            <p:cNvSpPr>
              <a:spLocks/>
            </p:cNvSpPr>
            <p:nvPr/>
          </p:nvSpPr>
          <p:spPr bwMode="auto">
            <a:xfrm>
              <a:off x="3640" y="3270"/>
              <a:ext cx="37" cy="32"/>
            </a:xfrm>
            <a:custGeom>
              <a:avLst/>
              <a:gdLst>
                <a:gd name="T0" fmla="*/ 72 w 72"/>
                <a:gd name="T1" fmla="*/ 0 h 64"/>
                <a:gd name="T2" fmla="*/ 72 w 72"/>
                <a:gd name="T3" fmla="*/ 53 h 64"/>
                <a:gd name="T4" fmla="*/ 63 w 72"/>
                <a:gd name="T5" fmla="*/ 54 h 64"/>
                <a:gd name="T6" fmla="*/ 55 w 72"/>
                <a:gd name="T7" fmla="*/ 57 h 64"/>
                <a:gd name="T8" fmla="*/ 46 w 72"/>
                <a:gd name="T9" fmla="*/ 58 h 64"/>
                <a:gd name="T10" fmla="*/ 38 w 72"/>
                <a:gd name="T11" fmla="*/ 59 h 64"/>
                <a:gd name="T12" fmla="*/ 29 w 72"/>
                <a:gd name="T13" fmla="*/ 60 h 64"/>
                <a:gd name="T14" fmla="*/ 19 w 72"/>
                <a:gd name="T15" fmla="*/ 61 h 64"/>
                <a:gd name="T16" fmla="*/ 11 w 72"/>
                <a:gd name="T17" fmla="*/ 63 h 64"/>
                <a:gd name="T18" fmla="*/ 2 w 72"/>
                <a:gd name="T19" fmla="*/ 64 h 64"/>
                <a:gd name="T20" fmla="*/ 0 w 72"/>
                <a:gd name="T21" fmla="*/ 56 h 64"/>
                <a:gd name="T22" fmla="*/ 2 w 72"/>
                <a:gd name="T23" fmla="*/ 48 h 64"/>
                <a:gd name="T24" fmla="*/ 9 w 72"/>
                <a:gd name="T25" fmla="*/ 41 h 64"/>
                <a:gd name="T26" fmla="*/ 19 w 72"/>
                <a:gd name="T27" fmla="*/ 33 h 64"/>
                <a:gd name="T28" fmla="*/ 32 w 72"/>
                <a:gd name="T29" fmla="*/ 25 h 64"/>
                <a:gd name="T30" fmla="*/ 45 w 72"/>
                <a:gd name="T31" fmla="*/ 16 h 64"/>
                <a:gd name="T32" fmla="*/ 60 w 72"/>
                <a:gd name="T33" fmla="*/ 8 h 64"/>
                <a:gd name="T34" fmla="*/ 72 w 72"/>
                <a:gd name="T35" fmla="*/ 0 h 6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64"/>
                <a:gd name="T56" fmla="*/ 72 w 72"/>
                <a:gd name="T57" fmla="*/ 64 h 6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64">
                  <a:moveTo>
                    <a:pt x="72" y="0"/>
                  </a:moveTo>
                  <a:lnTo>
                    <a:pt x="72" y="53"/>
                  </a:lnTo>
                  <a:lnTo>
                    <a:pt x="63" y="54"/>
                  </a:lnTo>
                  <a:lnTo>
                    <a:pt x="55" y="57"/>
                  </a:lnTo>
                  <a:lnTo>
                    <a:pt x="46" y="58"/>
                  </a:lnTo>
                  <a:lnTo>
                    <a:pt x="38" y="59"/>
                  </a:lnTo>
                  <a:lnTo>
                    <a:pt x="29" y="60"/>
                  </a:lnTo>
                  <a:lnTo>
                    <a:pt x="19" y="61"/>
                  </a:lnTo>
                  <a:lnTo>
                    <a:pt x="11" y="63"/>
                  </a:lnTo>
                  <a:lnTo>
                    <a:pt x="2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9" y="41"/>
                  </a:lnTo>
                  <a:lnTo>
                    <a:pt x="19" y="33"/>
                  </a:lnTo>
                  <a:lnTo>
                    <a:pt x="32" y="25"/>
                  </a:lnTo>
                  <a:lnTo>
                    <a:pt x="45" y="16"/>
                  </a:lnTo>
                  <a:lnTo>
                    <a:pt x="60" y="8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2" name="Freeform 257"/>
            <p:cNvSpPr>
              <a:spLocks/>
            </p:cNvSpPr>
            <p:nvPr/>
          </p:nvSpPr>
          <p:spPr bwMode="auto">
            <a:xfrm>
              <a:off x="3561" y="3081"/>
              <a:ext cx="66" cy="115"/>
            </a:xfrm>
            <a:custGeom>
              <a:avLst/>
              <a:gdLst>
                <a:gd name="T0" fmla="*/ 54 w 130"/>
                <a:gd name="T1" fmla="*/ 0 h 231"/>
                <a:gd name="T2" fmla="*/ 104 w 130"/>
                <a:gd name="T3" fmla="*/ 0 h 231"/>
                <a:gd name="T4" fmla="*/ 105 w 130"/>
                <a:gd name="T5" fmla="*/ 7 h 231"/>
                <a:gd name="T6" fmla="*/ 106 w 130"/>
                <a:gd name="T7" fmla="*/ 14 h 231"/>
                <a:gd name="T8" fmla="*/ 106 w 130"/>
                <a:gd name="T9" fmla="*/ 22 h 231"/>
                <a:gd name="T10" fmla="*/ 107 w 130"/>
                <a:gd name="T11" fmla="*/ 30 h 231"/>
                <a:gd name="T12" fmla="*/ 108 w 130"/>
                <a:gd name="T13" fmla="*/ 31 h 231"/>
                <a:gd name="T14" fmla="*/ 109 w 130"/>
                <a:gd name="T15" fmla="*/ 31 h 231"/>
                <a:gd name="T16" fmla="*/ 110 w 130"/>
                <a:gd name="T17" fmla="*/ 31 h 231"/>
                <a:gd name="T18" fmla="*/ 112 w 130"/>
                <a:gd name="T19" fmla="*/ 33 h 231"/>
                <a:gd name="T20" fmla="*/ 110 w 130"/>
                <a:gd name="T21" fmla="*/ 75 h 231"/>
                <a:gd name="T22" fmla="*/ 110 w 130"/>
                <a:gd name="T23" fmla="*/ 131 h 231"/>
                <a:gd name="T24" fmla="*/ 116 w 130"/>
                <a:gd name="T25" fmla="*/ 187 h 231"/>
                <a:gd name="T26" fmla="*/ 130 w 130"/>
                <a:gd name="T27" fmla="*/ 231 h 231"/>
                <a:gd name="T28" fmla="*/ 0 w 130"/>
                <a:gd name="T29" fmla="*/ 231 h 231"/>
                <a:gd name="T30" fmla="*/ 0 w 130"/>
                <a:gd name="T31" fmla="*/ 146 h 231"/>
                <a:gd name="T32" fmla="*/ 2 w 130"/>
                <a:gd name="T33" fmla="*/ 146 h 231"/>
                <a:gd name="T34" fmla="*/ 5 w 130"/>
                <a:gd name="T35" fmla="*/ 146 h 231"/>
                <a:gd name="T36" fmla="*/ 7 w 130"/>
                <a:gd name="T37" fmla="*/ 146 h 231"/>
                <a:gd name="T38" fmla="*/ 10 w 130"/>
                <a:gd name="T39" fmla="*/ 144 h 231"/>
                <a:gd name="T40" fmla="*/ 18 w 130"/>
                <a:gd name="T41" fmla="*/ 118 h 231"/>
                <a:gd name="T42" fmla="*/ 25 w 130"/>
                <a:gd name="T43" fmla="*/ 94 h 231"/>
                <a:gd name="T44" fmla="*/ 32 w 130"/>
                <a:gd name="T45" fmla="*/ 73 h 231"/>
                <a:gd name="T46" fmla="*/ 38 w 130"/>
                <a:gd name="T47" fmla="*/ 54 h 231"/>
                <a:gd name="T48" fmla="*/ 43 w 130"/>
                <a:gd name="T49" fmla="*/ 40 h 231"/>
                <a:gd name="T50" fmla="*/ 47 w 130"/>
                <a:gd name="T51" fmla="*/ 25 h 231"/>
                <a:gd name="T52" fmla="*/ 51 w 130"/>
                <a:gd name="T53" fmla="*/ 12 h 231"/>
                <a:gd name="T54" fmla="*/ 54 w 130"/>
                <a:gd name="T55" fmla="*/ 0 h 23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"/>
                <a:gd name="T85" fmla="*/ 0 h 231"/>
                <a:gd name="T86" fmla="*/ 130 w 130"/>
                <a:gd name="T87" fmla="*/ 231 h 23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" h="231">
                  <a:moveTo>
                    <a:pt x="54" y="0"/>
                  </a:moveTo>
                  <a:lnTo>
                    <a:pt x="104" y="0"/>
                  </a:lnTo>
                  <a:lnTo>
                    <a:pt x="105" y="7"/>
                  </a:lnTo>
                  <a:lnTo>
                    <a:pt x="106" y="14"/>
                  </a:lnTo>
                  <a:lnTo>
                    <a:pt x="106" y="22"/>
                  </a:lnTo>
                  <a:lnTo>
                    <a:pt x="107" y="30"/>
                  </a:lnTo>
                  <a:lnTo>
                    <a:pt x="108" y="31"/>
                  </a:lnTo>
                  <a:lnTo>
                    <a:pt x="109" y="31"/>
                  </a:lnTo>
                  <a:lnTo>
                    <a:pt x="110" y="31"/>
                  </a:lnTo>
                  <a:lnTo>
                    <a:pt x="112" y="33"/>
                  </a:lnTo>
                  <a:lnTo>
                    <a:pt x="110" y="75"/>
                  </a:lnTo>
                  <a:lnTo>
                    <a:pt x="110" y="131"/>
                  </a:lnTo>
                  <a:lnTo>
                    <a:pt x="116" y="187"/>
                  </a:lnTo>
                  <a:lnTo>
                    <a:pt x="130" y="231"/>
                  </a:lnTo>
                  <a:lnTo>
                    <a:pt x="0" y="231"/>
                  </a:lnTo>
                  <a:lnTo>
                    <a:pt x="0" y="146"/>
                  </a:lnTo>
                  <a:lnTo>
                    <a:pt x="2" y="146"/>
                  </a:lnTo>
                  <a:lnTo>
                    <a:pt x="5" y="146"/>
                  </a:lnTo>
                  <a:lnTo>
                    <a:pt x="7" y="146"/>
                  </a:lnTo>
                  <a:lnTo>
                    <a:pt x="10" y="144"/>
                  </a:lnTo>
                  <a:lnTo>
                    <a:pt x="18" y="118"/>
                  </a:lnTo>
                  <a:lnTo>
                    <a:pt x="25" y="94"/>
                  </a:lnTo>
                  <a:lnTo>
                    <a:pt x="32" y="73"/>
                  </a:lnTo>
                  <a:lnTo>
                    <a:pt x="38" y="54"/>
                  </a:lnTo>
                  <a:lnTo>
                    <a:pt x="43" y="40"/>
                  </a:lnTo>
                  <a:lnTo>
                    <a:pt x="47" y="25"/>
                  </a:lnTo>
                  <a:lnTo>
                    <a:pt x="51" y="12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3" name="Freeform 258"/>
            <p:cNvSpPr>
              <a:spLocks/>
            </p:cNvSpPr>
            <p:nvPr/>
          </p:nvSpPr>
          <p:spPr bwMode="auto">
            <a:xfrm>
              <a:off x="3654" y="3008"/>
              <a:ext cx="23" cy="22"/>
            </a:xfrm>
            <a:custGeom>
              <a:avLst/>
              <a:gdLst>
                <a:gd name="T0" fmla="*/ 46 w 46"/>
                <a:gd name="T1" fmla="*/ 9 h 44"/>
                <a:gd name="T2" fmla="*/ 46 w 46"/>
                <a:gd name="T3" fmla="*/ 44 h 44"/>
                <a:gd name="T4" fmla="*/ 42 w 46"/>
                <a:gd name="T5" fmla="*/ 40 h 44"/>
                <a:gd name="T6" fmla="*/ 37 w 46"/>
                <a:gd name="T7" fmla="*/ 36 h 44"/>
                <a:gd name="T8" fmla="*/ 32 w 46"/>
                <a:gd name="T9" fmla="*/ 32 h 44"/>
                <a:gd name="T10" fmla="*/ 27 w 46"/>
                <a:gd name="T11" fmla="*/ 29 h 44"/>
                <a:gd name="T12" fmla="*/ 22 w 46"/>
                <a:gd name="T13" fmla="*/ 24 h 44"/>
                <a:gd name="T14" fmla="*/ 15 w 46"/>
                <a:gd name="T15" fmla="*/ 18 h 44"/>
                <a:gd name="T16" fmla="*/ 8 w 46"/>
                <a:gd name="T17" fmla="*/ 14 h 44"/>
                <a:gd name="T18" fmla="*/ 0 w 46"/>
                <a:gd name="T19" fmla="*/ 7 h 44"/>
                <a:gd name="T20" fmla="*/ 1 w 46"/>
                <a:gd name="T21" fmla="*/ 5 h 44"/>
                <a:gd name="T22" fmla="*/ 1 w 46"/>
                <a:gd name="T23" fmla="*/ 3 h 44"/>
                <a:gd name="T24" fmla="*/ 1 w 46"/>
                <a:gd name="T25" fmla="*/ 1 h 44"/>
                <a:gd name="T26" fmla="*/ 3 w 46"/>
                <a:gd name="T27" fmla="*/ 0 h 44"/>
                <a:gd name="T28" fmla="*/ 8 w 46"/>
                <a:gd name="T29" fmla="*/ 1 h 44"/>
                <a:gd name="T30" fmla="*/ 15 w 46"/>
                <a:gd name="T31" fmla="*/ 2 h 44"/>
                <a:gd name="T32" fmla="*/ 21 w 46"/>
                <a:gd name="T33" fmla="*/ 3 h 44"/>
                <a:gd name="T34" fmla="*/ 27 w 46"/>
                <a:gd name="T35" fmla="*/ 5 h 44"/>
                <a:gd name="T36" fmla="*/ 31 w 46"/>
                <a:gd name="T37" fmla="*/ 6 h 44"/>
                <a:gd name="T38" fmla="*/ 37 w 46"/>
                <a:gd name="T39" fmla="*/ 7 h 44"/>
                <a:gd name="T40" fmla="*/ 42 w 46"/>
                <a:gd name="T41" fmla="*/ 8 h 44"/>
                <a:gd name="T42" fmla="*/ 46 w 46"/>
                <a:gd name="T43" fmla="*/ 9 h 44"/>
                <a:gd name="T44" fmla="*/ 46 w 46"/>
                <a:gd name="T45" fmla="*/ 9 h 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6"/>
                <a:gd name="T70" fmla="*/ 0 h 44"/>
                <a:gd name="T71" fmla="*/ 46 w 46"/>
                <a:gd name="T72" fmla="*/ 44 h 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6" h="44">
                  <a:moveTo>
                    <a:pt x="46" y="9"/>
                  </a:moveTo>
                  <a:lnTo>
                    <a:pt x="46" y="44"/>
                  </a:lnTo>
                  <a:lnTo>
                    <a:pt x="42" y="40"/>
                  </a:lnTo>
                  <a:lnTo>
                    <a:pt x="37" y="36"/>
                  </a:lnTo>
                  <a:lnTo>
                    <a:pt x="32" y="32"/>
                  </a:lnTo>
                  <a:lnTo>
                    <a:pt x="27" y="29"/>
                  </a:lnTo>
                  <a:lnTo>
                    <a:pt x="22" y="24"/>
                  </a:lnTo>
                  <a:lnTo>
                    <a:pt x="15" y="18"/>
                  </a:lnTo>
                  <a:lnTo>
                    <a:pt x="8" y="14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1" y="1"/>
                  </a:lnTo>
                  <a:lnTo>
                    <a:pt x="3" y="0"/>
                  </a:lnTo>
                  <a:lnTo>
                    <a:pt x="8" y="1"/>
                  </a:lnTo>
                  <a:lnTo>
                    <a:pt x="15" y="2"/>
                  </a:lnTo>
                  <a:lnTo>
                    <a:pt x="21" y="3"/>
                  </a:lnTo>
                  <a:lnTo>
                    <a:pt x="27" y="5"/>
                  </a:lnTo>
                  <a:lnTo>
                    <a:pt x="31" y="6"/>
                  </a:lnTo>
                  <a:lnTo>
                    <a:pt x="37" y="7"/>
                  </a:lnTo>
                  <a:lnTo>
                    <a:pt x="42" y="8"/>
                  </a:lnTo>
                  <a:lnTo>
                    <a:pt x="46" y="9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4" name="Freeform 259"/>
            <p:cNvSpPr>
              <a:spLocks/>
            </p:cNvSpPr>
            <p:nvPr/>
          </p:nvSpPr>
          <p:spPr bwMode="auto">
            <a:xfrm>
              <a:off x="3589" y="3034"/>
              <a:ext cx="24" cy="47"/>
            </a:xfrm>
            <a:custGeom>
              <a:avLst/>
              <a:gdLst>
                <a:gd name="T0" fmla="*/ 50 w 50"/>
                <a:gd name="T1" fmla="*/ 93 h 93"/>
                <a:gd name="T2" fmla="*/ 0 w 50"/>
                <a:gd name="T3" fmla="*/ 93 h 93"/>
                <a:gd name="T4" fmla="*/ 7 w 50"/>
                <a:gd name="T5" fmla="*/ 73 h 93"/>
                <a:gd name="T6" fmla="*/ 15 w 50"/>
                <a:gd name="T7" fmla="*/ 52 h 93"/>
                <a:gd name="T8" fmla="*/ 22 w 50"/>
                <a:gd name="T9" fmla="*/ 29 h 93"/>
                <a:gd name="T10" fmla="*/ 32 w 50"/>
                <a:gd name="T11" fmla="*/ 0 h 93"/>
                <a:gd name="T12" fmla="*/ 33 w 50"/>
                <a:gd name="T13" fmla="*/ 0 h 93"/>
                <a:gd name="T14" fmla="*/ 35 w 50"/>
                <a:gd name="T15" fmla="*/ 0 h 93"/>
                <a:gd name="T16" fmla="*/ 37 w 50"/>
                <a:gd name="T17" fmla="*/ 1 h 93"/>
                <a:gd name="T18" fmla="*/ 38 w 50"/>
                <a:gd name="T19" fmla="*/ 1 h 93"/>
                <a:gd name="T20" fmla="*/ 43 w 50"/>
                <a:gd name="T21" fmla="*/ 29 h 93"/>
                <a:gd name="T22" fmla="*/ 45 w 50"/>
                <a:gd name="T23" fmla="*/ 50 h 93"/>
                <a:gd name="T24" fmla="*/ 47 w 50"/>
                <a:gd name="T25" fmla="*/ 69 h 93"/>
                <a:gd name="T26" fmla="*/ 50 w 50"/>
                <a:gd name="T27" fmla="*/ 93 h 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0"/>
                <a:gd name="T43" fmla="*/ 0 h 93"/>
                <a:gd name="T44" fmla="*/ 50 w 50"/>
                <a:gd name="T45" fmla="*/ 93 h 9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0" h="93">
                  <a:moveTo>
                    <a:pt x="50" y="93"/>
                  </a:moveTo>
                  <a:lnTo>
                    <a:pt x="0" y="93"/>
                  </a:lnTo>
                  <a:lnTo>
                    <a:pt x="7" y="73"/>
                  </a:lnTo>
                  <a:lnTo>
                    <a:pt x="15" y="52"/>
                  </a:lnTo>
                  <a:lnTo>
                    <a:pt x="22" y="29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7" y="1"/>
                  </a:lnTo>
                  <a:lnTo>
                    <a:pt x="38" y="1"/>
                  </a:lnTo>
                  <a:lnTo>
                    <a:pt x="43" y="29"/>
                  </a:lnTo>
                  <a:lnTo>
                    <a:pt x="45" y="50"/>
                  </a:lnTo>
                  <a:lnTo>
                    <a:pt x="47" y="69"/>
                  </a:lnTo>
                  <a:lnTo>
                    <a:pt x="50" y="93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5" name="Freeform 260"/>
            <p:cNvSpPr>
              <a:spLocks/>
            </p:cNvSpPr>
            <p:nvPr/>
          </p:nvSpPr>
          <p:spPr bwMode="auto">
            <a:xfrm>
              <a:off x="3446" y="3540"/>
              <a:ext cx="16" cy="55"/>
            </a:xfrm>
            <a:custGeom>
              <a:avLst/>
              <a:gdLst>
                <a:gd name="T0" fmla="*/ 0 w 31"/>
                <a:gd name="T1" fmla="*/ 0 h 109"/>
                <a:gd name="T2" fmla="*/ 31 w 31"/>
                <a:gd name="T3" fmla="*/ 0 h 109"/>
                <a:gd name="T4" fmla="*/ 30 w 31"/>
                <a:gd name="T5" fmla="*/ 7 h 109"/>
                <a:gd name="T6" fmla="*/ 27 w 31"/>
                <a:gd name="T7" fmla="*/ 14 h 109"/>
                <a:gd name="T8" fmla="*/ 27 w 31"/>
                <a:gd name="T9" fmla="*/ 18 h 109"/>
                <a:gd name="T10" fmla="*/ 27 w 31"/>
                <a:gd name="T11" fmla="*/ 22 h 109"/>
                <a:gd name="T12" fmla="*/ 26 w 31"/>
                <a:gd name="T13" fmla="*/ 23 h 109"/>
                <a:gd name="T14" fmla="*/ 26 w 31"/>
                <a:gd name="T15" fmla="*/ 23 h 109"/>
                <a:gd name="T16" fmla="*/ 25 w 31"/>
                <a:gd name="T17" fmla="*/ 24 h 109"/>
                <a:gd name="T18" fmla="*/ 24 w 31"/>
                <a:gd name="T19" fmla="*/ 24 h 109"/>
                <a:gd name="T20" fmla="*/ 24 w 31"/>
                <a:gd name="T21" fmla="*/ 25 h 109"/>
                <a:gd name="T22" fmla="*/ 25 w 31"/>
                <a:gd name="T23" fmla="*/ 26 h 109"/>
                <a:gd name="T24" fmla="*/ 25 w 31"/>
                <a:gd name="T25" fmla="*/ 27 h 109"/>
                <a:gd name="T26" fmla="*/ 26 w 31"/>
                <a:gd name="T27" fmla="*/ 29 h 109"/>
                <a:gd name="T28" fmla="*/ 18 w 31"/>
                <a:gd name="T29" fmla="*/ 40 h 109"/>
                <a:gd name="T30" fmla="*/ 13 w 31"/>
                <a:gd name="T31" fmla="*/ 61 h 109"/>
                <a:gd name="T32" fmla="*/ 8 w 31"/>
                <a:gd name="T33" fmla="*/ 83 h 109"/>
                <a:gd name="T34" fmla="*/ 1 w 31"/>
                <a:gd name="T35" fmla="*/ 97 h 109"/>
                <a:gd name="T36" fmla="*/ 2 w 31"/>
                <a:gd name="T37" fmla="*/ 98 h 109"/>
                <a:gd name="T38" fmla="*/ 2 w 31"/>
                <a:gd name="T39" fmla="*/ 99 h 109"/>
                <a:gd name="T40" fmla="*/ 2 w 31"/>
                <a:gd name="T41" fmla="*/ 100 h 109"/>
                <a:gd name="T42" fmla="*/ 3 w 31"/>
                <a:gd name="T43" fmla="*/ 101 h 109"/>
                <a:gd name="T44" fmla="*/ 2 w 31"/>
                <a:gd name="T45" fmla="*/ 104 h 109"/>
                <a:gd name="T46" fmla="*/ 2 w 31"/>
                <a:gd name="T47" fmla="*/ 105 h 109"/>
                <a:gd name="T48" fmla="*/ 1 w 31"/>
                <a:gd name="T49" fmla="*/ 107 h 109"/>
                <a:gd name="T50" fmla="*/ 0 w 31"/>
                <a:gd name="T51" fmla="*/ 109 h 109"/>
                <a:gd name="T52" fmla="*/ 0 w 31"/>
                <a:gd name="T53" fmla="*/ 0 h 10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1"/>
                <a:gd name="T82" fmla="*/ 0 h 109"/>
                <a:gd name="T83" fmla="*/ 31 w 31"/>
                <a:gd name="T84" fmla="*/ 109 h 10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1" h="109">
                  <a:moveTo>
                    <a:pt x="0" y="0"/>
                  </a:moveTo>
                  <a:lnTo>
                    <a:pt x="31" y="0"/>
                  </a:lnTo>
                  <a:lnTo>
                    <a:pt x="30" y="7"/>
                  </a:lnTo>
                  <a:lnTo>
                    <a:pt x="27" y="14"/>
                  </a:lnTo>
                  <a:lnTo>
                    <a:pt x="27" y="18"/>
                  </a:lnTo>
                  <a:lnTo>
                    <a:pt x="27" y="22"/>
                  </a:lnTo>
                  <a:lnTo>
                    <a:pt x="26" y="23"/>
                  </a:lnTo>
                  <a:lnTo>
                    <a:pt x="25" y="24"/>
                  </a:lnTo>
                  <a:lnTo>
                    <a:pt x="24" y="24"/>
                  </a:lnTo>
                  <a:lnTo>
                    <a:pt x="24" y="25"/>
                  </a:lnTo>
                  <a:lnTo>
                    <a:pt x="25" y="26"/>
                  </a:lnTo>
                  <a:lnTo>
                    <a:pt x="25" y="27"/>
                  </a:lnTo>
                  <a:lnTo>
                    <a:pt x="26" y="29"/>
                  </a:lnTo>
                  <a:lnTo>
                    <a:pt x="18" y="40"/>
                  </a:lnTo>
                  <a:lnTo>
                    <a:pt x="13" y="61"/>
                  </a:lnTo>
                  <a:lnTo>
                    <a:pt x="8" y="83"/>
                  </a:lnTo>
                  <a:lnTo>
                    <a:pt x="1" y="97"/>
                  </a:lnTo>
                  <a:lnTo>
                    <a:pt x="2" y="98"/>
                  </a:lnTo>
                  <a:lnTo>
                    <a:pt x="2" y="99"/>
                  </a:lnTo>
                  <a:lnTo>
                    <a:pt x="2" y="100"/>
                  </a:lnTo>
                  <a:lnTo>
                    <a:pt x="3" y="101"/>
                  </a:lnTo>
                  <a:lnTo>
                    <a:pt x="2" y="104"/>
                  </a:lnTo>
                  <a:lnTo>
                    <a:pt x="2" y="105"/>
                  </a:lnTo>
                  <a:lnTo>
                    <a:pt x="1" y="107"/>
                  </a:lnTo>
                  <a:lnTo>
                    <a:pt x="0" y="1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6" name="Freeform 261"/>
            <p:cNvSpPr>
              <a:spLocks/>
            </p:cNvSpPr>
            <p:nvPr/>
          </p:nvSpPr>
          <p:spPr bwMode="auto">
            <a:xfrm>
              <a:off x="3446" y="3426"/>
              <a:ext cx="115" cy="114"/>
            </a:xfrm>
            <a:custGeom>
              <a:avLst/>
              <a:gdLst>
                <a:gd name="T0" fmla="*/ 230 w 230"/>
                <a:gd name="T1" fmla="*/ 0 h 230"/>
                <a:gd name="T2" fmla="*/ 229 w 230"/>
                <a:gd name="T3" fmla="*/ 96 h 230"/>
                <a:gd name="T4" fmla="*/ 225 w 230"/>
                <a:gd name="T5" fmla="*/ 87 h 230"/>
                <a:gd name="T6" fmla="*/ 209 w 230"/>
                <a:gd name="T7" fmla="*/ 83 h 230"/>
                <a:gd name="T8" fmla="*/ 197 w 230"/>
                <a:gd name="T9" fmla="*/ 110 h 230"/>
                <a:gd name="T10" fmla="*/ 192 w 230"/>
                <a:gd name="T11" fmla="*/ 124 h 230"/>
                <a:gd name="T12" fmla="*/ 192 w 230"/>
                <a:gd name="T13" fmla="*/ 126 h 230"/>
                <a:gd name="T14" fmla="*/ 188 w 230"/>
                <a:gd name="T15" fmla="*/ 139 h 230"/>
                <a:gd name="T16" fmla="*/ 184 w 230"/>
                <a:gd name="T17" fmla="*/ 149 h 230"/>
                <a:gd name="T18" fmla="*/ 182 w 230"/>
                <a:gd name="T19" fmla="*/ 153 h 230"/>
                <a:gd name="T20" fmla="*/ 183 w 230"/>
                <a:gd name="T21" fmla="*/ 155 h 230"/>
                <a:gd name="T22" fmla="*/ 178 w 230"/>
                <a:gd name="T23" fmla="*/ 165 h 230"/>
                <a:gd name="T24" fmla="*/ 172 w 230"/>
                <a:gd name="T25" fmla="*/ 172 h 230"/>
                <a:gd name="T26" fmla="*/ 157 w 230"/>
                <a:gd name="T27" fmla="*/ 172 h 230"/>
                <a:gd name="T28" fmla="*/ 118 w 230"/>
                <a:gd name="T29" fmla="*/ 158 h 230"/>
                <a:gd name="T30" fmla="*/ 76 w 230"/>
                <a:gd name="T31" fmla="*/ 150 h 230"/>
                <a:gd name="T32" fmla="*/ 49 w 230"/>
                <a:gd name="T33" fmla="*/ 162 h 230"/>
                <a:gd name="T34" fmla="*/ 46 w 230"/>
                <a:gd name="T35" fmla="*/ 180 h 230"/>
                <a:gd name="T36" fmla="*/ 43 w 230"/>
                <a:gd name="T37" fmla="*/ 180 h 230"/>
                <a:gd name="T38" fmla="*/ 41 w 230"/>
                <a:gd name="T39" fmla="*/ 192 h 230"/>
                <a:gd name="T40" fmla="*/ 34 w 230"/>
                <a:gd name="T41" fmla="*/ 217 h 230"/>
                <a:gd name="T42" fmla="*/ 0 w 230"/>
                <a:gd name="T43" fmla="*/ 230 h 230"/>
                <a:gd name="T44" fmla="*/ 1 w 230"/>
                <a:gd name="T45" fmla="*/ 116 h 230"/>
                <a:gd name="T46" fmla="*/ 4 w 230"/>
                <a:gd name="T47" fmla="*/ 117 h 230"/>
                <a:gd name="T48" fmla="*/ 7 w 230"/>
                <a:gd name="T49" fmla="*/ 117 h 230"/>
                <a:gd name="T50" fmla="*/ 9 w 230"/>
                <a:gd name="T51" fmla="*/ 116 h 230"/>
                <a:gd name="T52" fmla="*/ 26 w 230"/>
                <a:gd name="T53" fmla="*/ 121 h 230"/>
                <a:gd name="T54" fmla="*/ 49 w 230"/>
                <a:gd name="T55" fmla="*/ 104 h 230"/>
                <a:gd name="T56" fmla="*/ 64 w 230"/>
                <a:gd name="T57" fmla="*/ 63 h 230"/>
                <a:gd name="T58" fmla="*/ 72 w 230"/>
                <a:gd name="T59" fmla="*/ 24 h 230"/>
                <a:gd name="T60" fmla="*/ 78 w 230"/>
                <a:gd name="T61" fmla="*/ 10 h 230"/>
                <a:gd name="T62" fmla="*/ 88 w 230"/>
                <a:gd name="T63" fmla="*/ 9 h 230"/>
                <a:gd name="T64" fmla="*/ 99 w 230"/>
                <a:gd name="T65" fmla="*/ 10 h 230"/>
                <a:gd name="T66" fmla="*/ 100 w 230"/>
                <a:gd name="T67" fmla="*/ 12 h 230"/>
                <a:gd name="T68" fmla="*/ 104 w 230"/>
                <a:gd name="T69" fmla="*/ 12 h 230"/>
                <a:gd name="T70" fmla="*/ 115 w 230"/>
                <a:gd name="T71" fmla="*/ 12 h 230"/>
                <a:gd name="T72" fmla="*/ 129 w 230"/>
                <a:gd name="T73" fmla="*/ 15 h 230"/>
                <a:gd name="T74" fmla="*/ 130 w 230"/>
                <a:gd name="T75" fmla="*/ 18 h 230"/>
                <a:gd name="T76" fmla="*/ 138 w 230"/>
                <a:gd name="T77" fmla="*/ 19 h 230"/>
                <a:gd name="T78" fmla="*/ 153 w 230"/>
                <a:gd name="T79" fmla="*/ 22 h 230"/>
                <a:gd name="T80" fmla="*/ 168 w 230"/>
                <a:gd name="T81" fmla="*/ 24 h 230"/>
                <a:gd name="T82" fmla="*/ 179 w 230"/>
                <a:gd name="T83" fmla="*/ 18 h 230"/>
                <a:gd name="T84" fmla="*/ 180 w 230"/>
                <a:gd name="T85" fmla="*/ 7 h 230"/>
                <a:gd name="T86" fmla="*/ 176 w 230"/>
                <a:gd name="T87" fmla="*/ 3 h 2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30"/>
                <a:gd name="T133" fmla="*/ 0 h 230"/>
                <a:gd name="T134" fmla="*/ 230 w 230"/>
                <a:gd name="T135" fmla="*/ 230 h 23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30" h="230">
                  <a:moveTo>
                    <a:pt x="174" y="0"/>
                  </a:moveTo>
                  <a:lnTo>
                    <a:pt x="230" y="0"/>
                  </a:lnTo>
                  <a:lnTo>
                    <a:pt x="230" y="101"/>
                  </a:lnTo>
                  <a:lnTo>
                    <a:pt x="229" y="96"/>
                  </a:lnTo>
                  <a:lnTo>
                    <a:pt x="228" y="92"/>
                  </a:lnTo>
                  <a:lnTo>
                    <a:pt x="225" y="87"/>
                  </a:lnTo>
                  <a:lnTo>
                    <a:pt x="224" y="82"/>
                  </a:lnTo>
                  <a:lnTo>
                    <a:pt x="209" y="83"/>
                  </a:lnTo>
                  <a:lnTo>
                    <a:pt x="201" y="95"/>
                  </a:lnTo>
                  <a:lnTo>
                    <a:pt x="197" y="110"/>
                  </a:lnTo>
                  <a:lnTo>
                    <a:pt x="191" y="123"/>
                  </a:lnTo>
                  <a:lnTo>
                    <a:pt x="192" y="124"/>
                  </a:lnTo>
                  <a:lnTo>
                    <a:pt x="192" y="125"/>
                  </a:lnTo>
                  <a:lnTo>
                    <a:pt x="192" y="126"/>
                  </a:lnTo>
                  <a:lnTo>
                    <a:pt x="193" y="127"/>
                  </a:lnTo>
                  <a:lnTo>
                    <a:pt x="188" y="139"/>
                  </a:lnTo>
                  <a:lnTo>
                    <a:pt x="186" y="146"/>
                  </a:lnTo>
                  <a:lnTo>
                    <a:pt x="184" y="149"/>
                  </a:lnTo>
                  <a:lnTo>
                    <a:pt x="182" y="151"/>
                  </a:lnTo>
                  <a:lnTo>
                    <a:pt x="182" y="153"/>
                  </a:lnTo>
                  <a:lnTo>
                    <a:pt x="183" y="154"/>
                  </a:lnTo>
                  <a:lnTo>
                    <a:pt x="183" y="155"/>
                  </a:lnTo>
                  <a:lnTo>
                    <a:pt x="184" y="156"/>
                  </a:lnTo>
                  <a:lnTo>
                    <a:pt x="178" y="165"/>
                  </a:lnTo>
                  <a:lnTo>
                    <a:pt x="175" y="170"/>
                  </a:lnTo>
                  <a:lnTo>
                    <a:pt x="172" y="172"/>
                  </a:lnTo>
                  <a:lnTo>
                    <a:pt x="169" y="176"/>
                  </a:lnTo>
                  <a:lnTo>
                    <a:pt x="157" y="172"/>
                  </a:lnTo>
                  <a:lnTo>
                    <a:pt x="140" y="165"/>
                  </a:lnTo>
                  <a:lnTo>
                    <a:pt x="118" y="158"/>
                  </a:lnTo>
                  <a:lnTo>
                    <a:pt x="96" y="153"/>
                  </a:lnTo>
                  <a:lnTo>
                    <a:pt x="76" y="150"/>
                  </a:lnTo>
                  <a:lnTo>
                    <a:pt x="60" y="153"/>
                  </a:lnTo>
                  <a:lnTo>
                    <a:pt x="49" y="162"/>
                  </a:lnTo>
                  <a:lnTo>
                    <a:pt x="47" y="179"/>
                  </a:lnTo>
                  <a:lnTo>
                    <a:pt x="46" y="180"/>
                  </a:lnTo>
                  <a:lnTo>
                    <a:pt x="45" y="180"/>
                  </a:lnTo>
                  <a:lnTo>
                    <a:pt x="43" y="180"/>
                  </a:lnTo>
                  <a:lnTo>
                    <a:pt x="42" y="181"/>
                  </a:lnTo>
                  <a:lnTo>
                    <a:pt x="41" y="192"/>
                  </a:lnTo>
                  <a:lnTo>
                    <a:pt x="38" y="204"/>
                  </a:lnTo>
                  <a:lnTo>
                    <a:pt x="34" y="217"/>
                  </a:lnTo>
                  <a:lnTo>
                    <a:pt x="31" y="230"/>
                  </a:lnTo>
                  <a:lnTo>
                    <a:pt x="0" y="230"/>
                  </a:lnTo>
                  <a:lnTo>
                    <a:pt x="0" y="116"/>
                  </a:lnTo>
                  <a:lnTo>
                    <a:pt x="1" y="116"/>
                  </a:lnTo>
                  <a:lnTo>
                    <a:pt x="3" y="117"/>
                  </a:lnTo>
                  <a:lnTo>
                    <a:pt x="4" y="117"/>
                  </a:lnTo>
                  <a:lnTo>
                    <a:pt x="5" y="118"/>
                  </a:lnTo>
                  <a:lnTo>
                    <a:pt x="7" y="117"/>
                  </a:lnTo>
                  <a:lnTo>
                    <a:pt x="8" y="116"/>
                  </a:lnTo>
                  <a:lnTo>
                    <a:pt x="9" y="116"/>
                  </a:lnTo>
                  <a:lnTo>
                    <a:pt x="10" y="115"/>
                  </a:lnTo>
                  <a:lnTo>
                    <a:pt x="26" y="121"/>
                  </a:lnTo>
                  <a:lnTo>
                    <a:pt x="39" y="117"/>
                  </a:lnTo>
                  <a:lnTo>
                    <a:pt x="49" y="104"/>
                  </a:lnTo>
                  <a:lnTo>
                    <a:pt x="57" y="85"/>
                  </a:lnTo>
                  <a:lnTo>
                    <a:pt x="64" y="63"/>
                  </a:lnTo>
                  <a:lnTo>
                    <a:pt x="69" y="42"/>
                  </a:lnTo>
                  <a:lnTo>
                    <a:pt x="72" y="24"/>
                  </a:lnTo>
                  <a:lnTo>
                    <a:pt x="74" y="12"/>
                  </a:lnTo>
                  <a:lnTo>
                    <a:pt x="78" y="10"/>
                  </a:lnTo>
                  <a:lnTo>
                    <a:pt x="81" y="9"/>
                  </a:lnTo>
                  <a:lnTo>
                    <a:pt x="88" y="9"/>
                  </a:lnTo>
                  <a:lnTo>
                    <a:pt x="99" y="9"/>
                  </a:lnTo>
                  <a:lnTo>
                    <a:pt x="99" y="10"/>
                  </a:lnTo>
                  <a:lnTo>
                    <a:pt x="100" y="11"/>
                  </a:lnTo>
                  <a:lnTo>
                    <a:pt x="100" y="12"/>
                  </a:lnTo>
                  <a:lnTo>
                    <a:pt x="101" y="13"/>
                  </a:lnTo>
                  <a:lnTo>
                    <a:pt x="104" y="12"/>
                  </a:lnTo>
                  <a:lnTo>
                    <a:pt x="108" y="12"/>
                  </a:lnTo>
                  <a:lnTo>
                    <a:pt x="115" y="12"/>
                  </a:lnTo>
                  <a:lnTo>
                    <a:pt x="129" y="14"/>
                  </a:lnTo>
                  <a:lnTo>
                    <a:pt x="129" y="15"/>
                  </a:lnTo>
                  <a:lnTo>
                    <a:pt x="130" y="17"/>
                  </a:lnTo>
                  <a:lnTo>
                    <a:pt x="130" y="18"/>
                  </a:lnTo>
                  <a:lnTo>
                    <a:pt x="131" y="19"/>
                  </a:lnTo>
                  <a:lnTo>
                    <a:pt x="138" y="19"/>
                  </a:lnTo>
                  <a:lnTo>
                    <a:pt x="145" y="20"/>
                  </a:lnTo>
                  <a:lnTo>
                    <a:pt x="153" y="22"/>
                  </a:lnTo>
                  <a:lnTo>
                    <a:pt x="161" y="24"/>
                  </a:lnTo>
                  <a:lnTo>
                    <a:pt x="168" y="24"/>
                  </a:lnTo>
                  <a:lnTo>
                    <a:pt x="174" y="21"/>
                  </a:lnTo>
                  <a:lnTo>
                    <a:pt x="179" y="18"/>
                  </a:lnTo>
                  <a:lnTo>
                    <a:pt x="183" y="10"/>
                  </a:lnTo>
                  <a:lnTo>
                    <a:pt x="180" y="7"/>
                  </a:lnTo>
                  <a:lnTo>
                    <a:pt x="178" y="5"/>
                  </a:lnTo>
                  <a:lnTo>
                    <a:pt x="176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727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7" name="Freeform 262"/>
            <p:cNvSpPr>
              <a:spLocks/>
            </p:cNvSpPr>
            <p:nvPr/>
          </p:nvSpPr>
          <p:spPr bwMode="auto">
            <a:xfrm>
              <a:off x="3454" y="3336"/>
              <a:ext cx="107" cy="90"/>
            </a:xfrm>
            <a:custGeom>
              <a:avLst/>
              <a:gdLst>
                <a:gd name="T0" fmla="*/ 215 w 215"/>
                <a:gd name="T1" fmla="*/ 98 h 178"/>
                <a:gd name="T2" fmla="*/ 215 w 215"/>
                <a:gd name="T3" fmla="*/ 178 h 178"/>
                <a:gd name="T4" fmla="*/ 159 w 215"/>
                <a:gd name="T5" fmla="*/ 178 h 178"/>
                <a:gd name="T6" fmla="*/ 125 w 215"/>
                <a:gd name="T7" fmla="*/ 143 h 178"/>
                <a:gd name="T8" fmla="*/ 100 w 215"/>
                <a:gd name="T9" fmla="*/ 115 h 178"/>
                <a:gd name="T10" fmla="*/ 80 w 215"/>
                <a:gd name="T11" fmla="*/ 93 h 178"/>
                <a:gd name="T12" fmla="*/ 64 w 215"/>
                <a:gd name="T13" fmla="*/ 76 h 178"/>
                <a:gd name="T14" fmla="*/ 49 w 215"/>
                <a:gd name="T15" fmla="*/ 60 h 178"/>
                <a:gd name="T16" fmla="*/ 35 w 215"/>
                <a:gd name="T17" fmla="*/ 44 h 178"/>
                <a:gd name="T18" fmla="*/ 19 w 215"/>
                <a:gd name="T19" fmla="*/ 26 h 178"/>
                <a:gd name="T20" fmla="*/ 0 w 215"/>
                <a:gd name="T21" fmla="*/ 4 h 178"/>
                <a:gd name="T22" fmla="*/ 1 w 215"/>
                <a:gd name="T23" fmla="*/ 3 h 178"/>
                <a:gd name="T24" fmla="*/ 2 w 215"/>
                <a:gd name="T25" fmla="*/ 2 h 178"/>
                <a:gd name="T26" fmla="*/ 3 w 215"/>
                <a:gd name="T27" fmla="*/ 1 h 178"/>
                <a:gd name="T28" fmla="*/ 4 w 215"/>
                <a:gd name="T29" fmla="*/ 0 h 178"/>
                <a:gd name="T30" fmla="*/ 21 w 215"/>
                <a:gd name="T31" fmla="*/ 7 h 178"/>
                <a:gd name="T32" fmla="*/ 34 w 215"/>
                <a:gd name="T33" fmla="*/ 11 h 178"/>
                <a:gd name="T34" fmla="*/ 46 w 215"/>
                <a:gd name="T35" fmla="*/ 16 h 178"/>
                <a:gd name="T36" fmla="*/ 56 w 215"/>
                <a:gd name="T37" fmla="*/ 21 h 178"/>
                <a:gd name="T38" fmla="*/ 68 w 215"/>
                <a:gd name="T39" fmla="*/ 25 h 178"/>
                <a:gd name="T40" fmla="*/ 80 w 215"/>
                <a:gd name="T41" fmla="*/ 30 h 178"/>
                <a:gd name="T42" fmla="*/ 96 w 215"/>
                <a:gd name="T43" fmla="*/ 37 h 178"/>
                <a:gd name="T44" fmla="*/ 117 w 215"/>
                <a:gd name="T45" fmla="*/ 46 h 178"/>
                <a:gd name="T46" fmla="*/ 118 w 215"/>
                <a:gd name="T47" fmla="*/ 46 h 178"/>
                <a:gd name="T48" fmla="*/ 119 w 215"/>
                <a:gd name="T49" fmla="*/ 45 h 178"/>
                <a:gd name="T50" fmla="*/ 121 w 215"/>
                <a:gd name="T51" fmla="*/ 45 h 178"/>
                <a:gd name="T52" fmla="*/ 122 w 215"/>
                <a:gd name="T53" fmla="*/ 44 h 178"/>
                <a:gd name="T54" fmla="*/ 130 w 215"/>
                <a:gd name="T55" fmla="*/ 48 h 178"/>
                <a:gd name="T56" fmla="*/ 140 w 215"/>
                <a:gd name="T57" fmla="*/ 54 h 178"/>
                <a:gd name="T58" fmla="*/ 150 w 215"/>
                <a:gd name="T59" fmla="*/ 61 h 178"/>
                <a:gd name="T60" fmla="*/ 162 w 215"/>
                <a:gd name="T61" fmla="*/ 68 h 178"/>
                <a:gd name="T62" fmla="*/ 175 w 215"/>
                <a:gd name="T63" fmla="*/ 76 h 178"/>
                <a:gd name="T64" fmla="*/ 187 w 215"/>
                <a:gd name="T65" fmla="*/ 83 h 178"/>
                <a:gd name="T66" fmla="*/ 201 w 215"/>
                <a:gd name="T67" fmla="*/ 91 h 178"/>
                <a:gd name="T68" fmla="*/ 215 w 215"/>
                <a:gd name="T69" fmla="*/ 98 h 1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5"/>
                <a:gd name="T106" fmla="*/ 0 h 178"/>
                <a:gd name="T107" fmla="*/ 215 w 215"/>
                <a:gd name="T108" fmla="*/ 178 h 1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5" h="178">
                  <a:moveTo>
                    <a:pt x="215" y="98"/>
                  </a:moveTo>
                  <a:lnTo>
                    <a:pt x="215" y="178"/>
                  </a:lnTo>
                  <a:lnTo>
                    <a:pt x="159" y="178"/>
                  </a:lnTo>
                  <a:lnTo>
                    <a:pt x="125" y="143"/>
                  </a:lnTo>
                  <a:lnTo>
                    <a:pt x="100" y="115"/>
                  </a:lnTo>
                  <a:lnTo>
                    <a:pt x="80" y="93"/>
                  </a:lnTo>
                  <a:lnTo>
                    <a:pt x="64" y="76"/>
                  </a:lnTo>
                  <a:lnTo>
                    <a:pt x="49" y="60"/>
                  </a:lnTo>
                  <a:lnTo>
                    <a:pt x="35" y="44"/>
                  </a:lnTo>
                  <a:lnTo>
                    <a:pt x="19" y="26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0"/>
                  </a:lnTo>
                  <a:lnTo>
                    <a:pt x="21" y="7"/>
                  </a:lnTo>
                  <a:lnTo>
                    <a:pt x="34" y="11"/>
                  </a:lnTo>
                  <a:lnTo>
                    <a:pt x="46" y="16"/>
                  </a:lnTo>
                  <a:lnTo>
                    <a:pt x="56" y="21"/>
                  </a:lnTo>
                  <a:lnTo>
                    <a:pt x="68" y="25"/>
                  </a:lnTo>
                  <a:lnTo>
                    <a:pt x="80" y="30"/>
                  </a:lnTo>
                  <a:lnTo>
                    <a:pt x="96" y="37"/>
                  </a:lnTo>
                  <a:lnTo>
                    <a:pt x="117" y="46"/>
                  </a:lnTo>
                  <a:lnTo>
                    <a:pt x="118" y="46"/>
                  </a:lnTo>
                  <a:lnTo>
                    <a:pt x="119" y="45"/>
                  </a:lnTo>
                  <a:lnTo>
                    <a:pt x="121" y="45"/>
                  </a:lnTo>
                  <a:lnTo>
                    <a:pt x="122" y="44"/>
                  </a:lnTo>
                  <a:lnTo>
                    <a:pt x="130" y="48"/>
                  </a:lnTo>
                  <a:lnTo>
                    <a:pt x="140" y="54"/>
                  </a:lnTo>
                  <a:lnTo>
                    <a:pt x="150" y="61"/>
                  </a:lnTo>
                  <a:lnTo>
                    <a:pt x="162" y="68"/>
                  </a:lnTo>
                  <a:lnTo>
                    <a:pt x="175" y="76"/>
                  </a:lnTo>
                  <a:lnTo>
                    <a:pt x="187" y="83"/>
                  </a:lnTo>
                  <a:lnTo>
                    <a:pt x="201" y="91"/>
                  </a:lnTo>
                  <a:lnTo>
                    <a:pt x="215" y="98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8" name="Freeform 263"/>
            <p:cNvSpPr>
              <a:spLocks/>
            </p:cNvSpPr>
            <p:nvPr/>
          </p:nvSpPr>
          <p:spPr bwMode="auto">
            <a:xfrm>
              <a:off x="3461" y="3196"/>
              <a:ext cx="100" cy="89"/>
            </a:xfrm>
            <a:custGeom>
              <a:avLst/>
              <a:gdLst>
                <a:gd name="T0" fmla="*/ 156 w 200"/>
                <a:gd name="T1" fmla="*/ 0 h 176"/>
                <a:gd name="T2" fmla="*/ 200 w 200"/>
                <a:gd name="T3" fmla="*/ 0 h 176"/>
                <a:gd name="T4" fmla="*/ 200 w 200"/>
                <a:gd name="T5" fmla="*/ 84 h 176"/>
                <a:gd name="T6" fmla="*/ 188 w 200"/>
                <a:gd name="T7" fmla="*/ 91 h 176"/>
                <a:gd name="T8" fmla="*/ 177 w 200"/>
                <a:gd name="T9" fmla="*/ 97 h 176"/>
                <a:gd name="T10" fmla="*/ 167 w 200"/>
                <a:gd name="T11" fmla="*/ 104 h 176"/>
                <a:gd name="T12" fmla="*/ 156 w 200"/>
                <a:gd name="T13" fmla="*/ 110 h 176"/>
                <a:gd name="T14" fmla="*/ 146 w 200"/>
                <a:gd name="T15" fmla="*/ 116 h 176"/>
                <a:gd name="T16" fmla="*/ 138 w 200"/>
                <a:gd name="T17" fmla="*/ 121 h 176"/>
                <a:gd name="T18" fmla="*/ 129 w 200"/>
                <a:gd name="T19" fmla="*/ 127 h 176"/>
                <a:gd name="T20" fmla="*/ 122 w 200"/>
                <a:gd name="T21" fmla="*/ 130 h 176"/>
                <a:gd name="T22" fmla="*/ 120 w 200"/>
                <a:gd name="T23" fmla="*/ 129 h 176"/>
                <a:gd name="T24" fmla="*/ 119 w 200"/>
                <a:gd name="T25" fmla="*/ 129 h 176"/>
                <a:gd name="T26" fmla="*/ 118 w 200"/>
                <a:gd name="T27" fmla="*/ 129 h 176"/>
                <a:gd name="T28" fmla="*/ 117 w 200"/>
                <a:gd name="T29" fmla="*/ 128 h 176"/>
                <a:gd name="T30" fmla="*/ 96 w 200"/>
                <a:gd name="T31" fmla="*/ 137 h 176"/>
                <a:gd name="T32" fmla="*/ 80 w 200"/>
                <a:gd name="T33" fmla="*/ 145 h 176"/>
                <a:gd name="T34" fmla="*/ 68 w 200"/>
                <a:gd name="T35" fmla="*/ 151 h 176"/>
                <a:gd name="T36" fmla="*/ 56 w 200"/>
                <a:gd name="T37" fmla="*/ 155 h 176"/>
                <a:gd name="T38" fmla="*/ 46 w 200"/>
                <a:gd name="T39" fmla="*/ 160 h 176"/>
                <a:gd name="T40" fmla="*/ 34 w 200"/>
                <a:gd name="T41" fmla="*/ 165 h 176"/>
                <a:gd name="T42" fmla="*/ 21 w 200"/>
                <a:gd name="T43" fmla="*/ 169 h 176"/>
                <a:gd name="T44" fmla="*/ 4 w 200"/>
                <a:gd name="T45" fmla="*/ 176 h 176"/>
                <a:gd name="T46" fmla="*/ 3 w 200"/>
                <a:gd name="T47" fmla="*/ 175 h 176"/>
                <a:gd name="T48" fmla="*/ 2 w 200"/>
                <a:gd name="T49" fmla="*/ 174 h 176"/>
                <a:gd name="T50" fmla="*/ 1 w 200"/>
                <a:gd name="T51" fmla="*/ 173 h 176"/>
                <a:gd name="T52" fmla="*/ 0 w 200"/>
                <a:gd name="T53" fmla="*/ 172 h 176"/>
                <a:gd name="T54" fmla="*/ 19 w 200"/>
                <a:gd name="T55" fmla="*/ 150 h 176"/>
                <a:gd name="T56" fmla="*/ 35 w 200"/>
                <a:gd name="T57" fmla="*/ 131 h 176"/>
                <a:gd name="T58" fmla="*/ 49 w 200"/>
                <a:gd name="T59" fmla="*/ 116 h 176"/>
                <a:gd name="T60" fmla="*/ 63 w 200"/>
                <a:gd name="T61" fmla="*/ 100 h 176"/>
                <a:gd name="T62" fmla="*/ 79 w 200"/>
                <a:gd name="T63" fmla="*/ 83 h 176"/>
                <a:gd name="T64" fmla="*/ 99 w 200"/>
                <a:gd name="T65" fmla="*/ 61 h 176"/>
                <a:gd name="T66" fmla="*/ 124 w 200"/>
                <a:gd name="T67" fmla="*/ 34 h 176"/>
                <a:gd name="T68" fmla="*/ 156 w 200"/>
                <a:gd name="T69" fmla="*/ 0 h 1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0"/>
                <a:gd name="T106" fmla="*/ 0 h 176"/>
                <a:gd name="T107" fmla="*/ 200 w 200"/>
                <a:gd name="T108" fmla="*/ 176 h 1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0" h="176">
                  <a:moveTo>
                    <a:pt x="156" y="0"/>
                  </a:moveTo>
                  <a:lnTo>
                    <a:pt x="200" y="0"/>
                  </a:lnTo>
                  <a:lnTo>
                    <a:pt x="200" y="84"/>
                  </a:lnTo>
                  <a:lnTo>
                    <a:pt x="188" y="91"/>
                  </a:lnTo>
                  <a:lnTo>
                    <a:pt x="177" y="97"/>
                  </a:lnTo>
                  <a:lnTo>
                    <a:pt x="167" y="104"/>
                  </a:lnTo>
                  <a:lnTo>
                    <a:pt x="156" y="110"/>
                  </a:lnTo>
                  <a:lnTo>
                    <a:pt x="146" y="116"/>
                  </a:lnTo>
                  <a:lnTo>
                    <a:pt x="138" y="121"/>
                  </a:lnTo>
                  <a:lnTo>
                    <a:pt x="129" y="127"/>
                  </a:lnTo>
                  <a:lnTo>
                    <a:pt x="122" y="130"/>
                  </a:lnTo>
                  <a:lnTo>
                    <a:pt x="120" y="129"/>
                  </a:lnTo>
                  <a:lnTo>
                    <a:pt x="119" y="129"/>
                  </a:lnTo>
                  <a:lnTo>
                    <a:pt x="118" y="129"/>
                  </a:lnTo>
                  <a:lnTo>
                    <a:pt x="117" y="128"/>
                  </a:lnTo>
                  <a:lnTo>
                    <a:pt x="96" y="137"/>
                  </a:lnTo>
                  <a:lnTo>
                    <a:pt x="80" y="145"/>
                  </a:lnTo>
                  <a:lnTo>
                    <a:pt x="68" y="151"/>
                  </a:lnTo>
                  <a:lnTo>
                    <a:pt x="56" y="155"/>
                  </a:lnTo>
                  <a:lnTo>
                    <a:pt x="46" y="160"/>
                  </a:lnTo>
                  <a:lnTo>
                    <a:pt x="34" y="165"/>
                  </a:lnTo>
                  <a:lnTo>
                    <a:pt x="21" y="169"/>
                  </a:lnTo>
                  <a:lnTo>
                    <a:pt x="4" y="176"/>
                  </a:lnTo>
                  <a:lnTo>
                    <a:pt x="3" y="175"/>
                  </a:lnTo>
                  <a:lnTo>
                    <a:pt x="2" y="174"/>
                  </a:lnTo>
                  <a:lnTo>
                    <a:pt x="1" y="173"/>
                  </a:lnTo>
                  <a:lnTo>
                    <a:pt x="0" y="172"/>
                  </a:lnTo>
                  <a:lnTo>
                    <a:pt x="19" y="150"/>
                  </a:lnTo>
                  <a:lnTo>
                    <a:pt x="35" y="131"/>
                  </a:lnTo>
                  <a:lnTo>
                    <a:pt x="49" y="116"/>
                  </a:lnTo>
                  <a:lnTo>
                    <a:pt x="63" y="100"/>
                  </a:lnTo>
                  <a:lnTo>
                    <a:pt x="79" y="83"/>
                  </a:lnTo>
                  <a:lnTo>
                    <a:pt x="99" y="61"/>
                  </a:lnTo>
                  <a:lnTo>
                    <a:pt x="124" y="34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8972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9" name="Freeform 264"/>
            <p:cNvSpPr>
              <a:spLocks/>
            </p:cNvSpPr>
            <p:nvPr/>
          </p:nvSpPr>
          <p:spPr bwMode="auto">
            <a:xfrm>
              <a:off x="3446" y="3081"/>
              <a:ext cx="115" cy="115"/>
            </a:xfrm>
            <a:custGeom>
              <a:avLst/>
              <a:gdLst>
                <a:gd name="T0" fmla="*/ 47 w 230"/>
                <a:gd name="T1" fmla="*/ 0 h 231"/>
                <a:gd name="T2" fmla="*/ 54 w 230"/>
                <a:gd name="T3" fmla="*/ 25 h 231"/>
                <a:gd name="T4" fmla="*/ 58 w 230"/>
                <a:gd name="T5" fmla="*/ 45 h 231"/>
                <a:gd name="T6" fmla="*/ 61 w 230"/>
                <a:gd name="T7" fmla="*/ 46 h 231"/>
                <a:gd name="T8" fmla="*/ 63 w 230"/>
                <a:gd name="T9" fmla="*/ 49 h 231"/>
                <a:gd name="T10" fmla="*/ 74 w 230"/>
                <a:gd name="T11" fmla="*/ 74 h 231"/>
                <a:gd name="T12" fmla="*/ 112 w 230"/>
                <a:gd name="T13" fmla="*/ 74 h 231"/>
                <a:gd name="T14" fmla="*/ 155 w 230"/>
                <a:gd name="T15" fmla="*/ 63 h 231"/>
                <a:gd name="T16" fmla="*/ 184 w 230"/>
                <a:gd name="T17" fmla="*/ 52 h 231"/>
                <a:gd name="T18" fmla="*/ 191 w 230"/>
                <a:gd name="T19" fmla="*/ 57 h 231"/>
                <a:gd name="T20" fmla="*/ 199 w 230"/>
                <a:gd name="T21" fmla="*/ 71 h 231"/>
                <a:gd name="T22" fmla="*/ 198 w 230"/>
                <a:gd name="T23" fmla="*/ 73 h 231"/>
                <a:gd name="T24" fmla="*/ 197 w 230"/>
                <a:gd name="T25" fmla="*/ 75 h 231"/>
                <a:gd name="T26" fmla="*/ 201 w 230"/>
                <a:gd name="T27" fmla="*/ 81 h 231"/>
                <a:gd name="T28" fmla="*/ 208 w 230"/>
                <a:gd name="T29" fmla="*/ 101 h 231"/>
                <a:gd name="T30" fmla="*/ 207 w 230"/>
                <a:gd name="T31" fmla="*/ 102 h 231"/>
                <a:gd name="T32" fmla="*/ 206 w 230"/>
                <a:gd name="T33" fmla="*/ 104 h 231"/>
                <a:gd name="T34" fmla="*/ 215 w 230"/>
                <a:gd name="T35" fmla="*/ 128 h 231"/>
                <a:gd name="T36" fmla="*/ 230 w 230"/>
                <a:gd name="T37" fmla="*/ 146 h 231"/>
                <a:gd name="T38" fmla="*/ 186 w 230"/>
                <a:gd name="T39" fmla="*/ 231 h 231"/>
                <a:gd name="T40" fmla="*/ 192 w 230"/>
                <a:gd name="T41" fmla="*/ 224 h 231"/>
                <a:gd name="T42" fmla="*/ 198 w 230"/>
                <a:gd name="T43" fmla="*/ 218 h 231"/>
                <a:gd name="T44" fmla="*/ 188 w 230"/>
                <a:gd name="T45" fmla="*/ 205 h 231"/>
                <a:gd name="T46" fmla="*/ 176 w 230"/>
                <a:gd name="T47" fmla="*/ 204 h 231"/>
                <a:gd name="T48" fmla="*/ 160 w 230"/>
                <a:gd name="T49" fmla="*/ 207 h 231"/>
                <a:gd name="T50" fmla="*/ 146 w 230"/>
                <a:gd name="T51" fmla="*/ 209 h 231"/>
                <a:gd name="T52" fmla="*/ 145 w 230"/>
                <a:gd name="T53" fmla="*/ 210 h 231"/>
                <a:gd name="T54" fmla="*/ 144 w 230"/>
                <a:gd name="T55" fmla="*/ 212 h 231"/>
                <a:gd name="T56" fmla="*/ 124 w 230"/>
                <a:gd name="T57" fmla="*/ 215 h 231"/>
                <a:gd name="T58" fmla="*/ 116 w 230"/>
                <a:gd name="T59" fmla="*/ 215 h 231"/>
                <a:gd name="T60" fmla="*/ 115 w 230"/>
                <a:gd name="T61" fmla="*/ 217 h 231"/>
                <a:gd name="T62" fmla="*/ 114 w 230"/>
                <a:gd name="T63" fmla="*/ 219 h 231"/>
                <a:gd name="T64" fmla="*/ 98 w 230"/>
                <a:gd name="T65" fmla="*/ 219 h 231"/>
                <a:gd name="T66" fmla="*/ 89 w 230"/>
                <a:gd name="T67" fmla="*/ 216 h 231"/>
                <a:gd name="T68" fmla="*/ 84 w 230"/>
                <a:gd name="T69" fmla="*/ 186 h 231"/>
                <a:gd name="T70" fmla="*/ 73 w 230"/>
                <a:gd name="T71" fmla="*/ 142 h 231"/>
                <a:gd name="T72" fmla="*/ 54 w 230"/>
                <a:gd name="T73" fmla="*/ 110 h 231"/>
                <a:gd name="T74" fmla="*/ 26 w 230"/>
                <a:gd name="T75" fmla="*/ 112 h 231"/>
                <a:gd name="T76" fmla="*/ 24 w 230"/>
                <a:gd name="T77" fmla="*/ 111 h 231"/>
                <a:gd name="T78" fmla="*/ 22 w 230"/>
                <a:gd name="T79" fmla="*/ 110 h 231"/>
                <a:gd name="T80" fmla="*/ 11 w 230"/>
                <a:gd name="T81" fmla="*/ 113 h 231"/>
                <a:gd name="T82" fmla="*/ 0 w 230"/>
                <a:gd name="T83" fmla="*/ 117 h 2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30"/>
                <a:gd name="T127" fmla="*/ 0 h 231"/>
                <a:gd name="T128" fmla="*/ 230 w 230"/>
                <a:gd name="T129" fmla="*/ 231 h 23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30" h="231">
                  <a:moveTo>
                    <a:pt x="0" y="0"/>
                  </a:moveTo>
                  <a:lnTo>
                    <a:pt x="47" y="0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7" y="36"/>
                  </a:lnTo>
                  <a:lnTo>
                    <a:pt x="58" y="45"/>
                  </a:lnTo>
                  <a:lnTo>
                    <a:pt x="60" y="46"/>
                  </a:lnTo>
                  <a:lnTo>
                    <a:pt x="61" y="46"/>
                  </a:lnTo>
                  <a:lnTo>
                    <a:pt x="62" y="48"/>
                  </a:lnTo>
                  <a:lnTo>
                    <a:pt x="63" y="49"/>
                  </a:lnTo>
                  <a:lnTo>
                    <a:pt x="64" y="66"/>
                  </a:lnTo>
                  <a:lnTo>
                    <a:pt x="74" y="74"/>
                  </a:lnTo>
                  <a:lnTo>
                    <a:pt x="92" y="76"/>
                  </a:lnTo>
                  <a:lnTo>
                    <a:pt x="112" y="74"/>
                  </a:lnTo>
                  <a:lnTo>
                    <a:pt x="134" y="68"/>
                  </a:lnTo>
                  <a:lnTo>
                    <a:pt x="155" y="63"/>
                  </a:lnTo>
                  <a:lnTo>
                    <a:pt x="172" y="56"/>
                  </a:lnTo>
                  <a:lnTo>
                    <a:pt x="184" y="52"/>
                  </a:lnTo>
                  <a:lnTo>
                    <a:pt x="188" y="54"/>
                  </a:lnTo>
                  <a:lnTo>
                    <a:pt x="191" y="57"/>
                  </a:lnTo>
                  <a:lnTo>
                    <a:pt x="194" y="61"/>
                  </a:lnTo>
                  <a:lnTo>
                    <a:pt x="199" y="71"/>
                  </a:lnTo>
                  <a:lnTo>
                    <a:pt x="199" y="72"/>
                  </a:lnTo>
                  <a:lnTo>
                    <a:pt x="198" y="73"/>
                  </a:lnTo>
                  <a:lnTo>
                    <a:pt x="198" y="74"/>
                  </a:lnTo>
                  <a:lnTo>
                    <a:pt x="197" y="75"/>
                  </a:lnTo>
                  <a:lnTo>
                    <a:pt x="199" y="78"/>
                  </a:lnTo>
                  <a:lnTo>
                    <a:pt x="201" y="81"/>
                  </a:lnTo>
                  <a:lnTo>
                    <a:pt x="203" y="88"/>
                  </a:lnTo>
                  <a:lnTo>
                    <a:pt x="208" y="101"/>
                  </a:lnTo>
                  <a:lnTo>
                    <a:pt x="208" y="102"/>
                  </a:lnTo>
                  <a:lnTo>
                    <a:pt x="207" y="102"/>
                  </a:lnTo>
                  <a:lnTo>
                    <a:pt x="207" y="103"/>
                  </a:lnTo>
                  <a:lnTo>
                    <a:pt x="206" y="104"/>
                  </a:lnTo>
                  <a:lnTo>
                    <a:pt x="210" y="114"/>
                  </a:lnTo>
                  <a:lnTo>
                    <a:pt x="215" y="128"/>
                  </a:lnTo>
                  <a:lnTo>
                    <a:pt x="221" y="140"/>
                  </a:lnTo>
                  <a:lnTo>
                    <a:pt x="230" y="146"/>
                  </a:lnTo>
                  <a:lnTo>
                    <a:pt x="230" y="231"/>
                  </a:lnTo>
                  <a:lnTo>
                    <a:pt x="186" y="231"/>
                  </a:lnTo>
                  <a:lnTo>
                    <a:pt x="188" y="227"/>
                  </a:lnTo>
                  <a:lnTo>
                    <a:pt x="192" y="224"/>
                  </a:lnTo>
                  <a:lnTo>
                    <a:pt x="194" y="220"/>
                  </a:lnTo>
                  <a:lnTo>
                    <a:pt x="198" y="218"/>
                  </a:lnTo>
                  <a:lnTo>
                    <a:pt x="194" y="210"/>
                  </a:lnTo>
                  <a:lnTo>
                    <a:pt x="188" y="205"/>
                  </a:lnTo>
                  <a:lnTo>
                    <a:pt x="183" y="204"/>
                  </a:lnTo>
                  <a:lnTo>
                    <a:pt x="176" y="204"/>
                  </a:lnTo>
                  <a:lnTo>
                    <a:pt x="168" y="205"/>
                  </a:lnTo>
                  <a:lnTo>
                    <a:pt x="160" y="207"/>
                  </a:lnTo>
                  <a:lnTo>
                    <a:pt x="153" y="209"/>
                  </a:lnTo>
                  <a:lnTo>
                    <a:pt x="146" y="209"/>
                  </a:lnTo>
                  <a:lnTo>
                    <a:pt x="145" y="210"/>
                  </a:lnTo>
                  <a:lnTo>
                    <a:pt x="145" y="211"/>
                  </a:lnTo>
                  <a:lnTo>
                    <a:pt x="144" y="212"/>
                  </a:lnTo>
                  <a:lnTo>
                    <a:pt x="131" y="215"/>
                  </a:lnTo>
                  <a:lnTo>
                    <a:pt x="124" y="215"/>
                  </a:lnTo>
                  <a:lnTo>
                    <a:pt x="119" y="216"/>
                  </a:lnTo>
                  <a:lnTo>
                    <a:pt x="116" y="215"/>
                  </a:lnTo>
                  <a:lnTo>
                    <a:pt x="115" y="216"/>
                  </a:lnTo>
                  <a:lnTo>
                    <a:pt x="115" y="217"/>
                  </a:lnTo>
                  <a:lnTo>
                    <a:pt x="115" y="218"/>
                  </a:lnTo>
                  <a:lnTo>
                    <a:pt x="114" y="219"/>
                  </a:lnTo>
                  <a:lnTo>
                    <a:pt x="103" y="219"/>
                  </a:lnTo>
                  <a:lnTo>
                    <a:pt x="98" y="219"/>
                  </a:lnTo>
                  <a:lnTo>
                    <a:pt x="94" y="218"/>
                  </a:lnTo>
                  <a:lnTo>
                    <a:pt x="89" y="216"/>
                  </a:lnTo>
                  <a:lnTo>
                    <a:pt x="87" y="204"/>
                  </a:lnTo>
                  <a:lnTo>
                    <a:pt x="84" y="186"/>
                  </a:lnTo>
                  <a:lnTo>
                    <a:pt x="79" y="164"/>
                  </a:lnTo>
                  <a:lnTo>
                    <a:pt x="73" y="142"/>
                  </a:lnTo>
                  <a:lnTo>
                    <a:pt x="64" y="124"/>
                  </a:lnTo>
                  <a:lnTo>
                    <a:pt x="54" y="110"/>
                  </a:lnTo>
                  <a:lnTo>
                    <a:pt x="41" y="105"/>
                  </a:lnTo>
                  <a:lnTo>
                    <a:pt x="26" y="112"/>
                  </a:lnTo>
                  <a:lnTo>
                    <a:pt x="25" y="111"/>
                  </a:lnTo>
                  <a:lnTo>
                    <a:pt x="24" y="111"/>
                  </a:lnTo>
                  <a:lnTo>
                    <a:pt x="23" y="110"/>
                  </a:lnTo>
                  <a:lnTo>
                    <a:pt x="22" y="110"/>
                  </a:lnTo>
                  <a:lnTo>
                    <a:pt x="17" y="111"/>
                  </a:lnTo>
                  <a:lnTo>
                    <a:pt x="11" y="113"/>
                  </a:lnTo>
                  <a:lnTo>
                    <a:pt x="5" y="114"/>
                  </a:lnTo>
                  <a:lnTo>
                    <a:pt x="0" y="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0" name="Freeform 265"/>
            <p:cNvSpPr>
              <a:spLocks/>
            </p:cNvSpPr>
            <p:nvPr/>
          </p:nvSpPr>
          <p:spPr bwMode="auto">
            <a:xfrm>
              <a:off x="3446" y="3006"/>
              <a:ext cx="24" cy="75"/>
            </a:xfrm>
            <a:custGeom>
              <a:avLst/>
              <a:gdLst>
                <a:gd name="T0" fmla="*/ 47 w 47"/>
                <a:gd name="T1" fmla="*/ 149 h 149"/>
                <a:gd name="T2" fmla="*/ 0 w 47"/>
                <a:gd name="T3" fmla="*/ 149 h 149"/>
                <a:gd name="T4" fmla="*/ 0 w 47"/>
                <a:gd name="T5" fmla="*/ 0 h 149"/>
                <a:gd name="T6" fmla="*/ 5 w 47"/>
                <a:gd name="T7" fmla="*/ 10 h 149"/>
                <a:gd name="T8" fmla="*/ 10 w 47"/>
                <a:gd name="T9" fmla="*/ 21 h 149"/>
                <a:gd name="T10" fmla="*/ 13 w 47"/>
                <a:gd name="T11" fmla="*/ 33 h 149"/>
                <a:gd name="T12" fmla="*/ 18 w 47"/>
                <a:gd name="T13" fmla="*/ 46 h 149"/>
                <a:gd name="T14" fmla="*/ 17 w 47"/>
                <a:gd name="T15" fmla="*/ 47 h 149"/>
                <a:gd name="T16" fmla="*/ 17 w 47"/>
                <a:gd name="T17" fmla="*/ 48 h 149"/>
                <a:gd name="T18" fmla="*/ 17 w 47"/>
                <a:gd name="T19" fmla="*/ 49 h 149"/>
                <a:gd name="T20" fmla="*/ 16 w 47"/>
                <a:gd name="T21" fmla="*/ 50 h 149"/>
                <a:gd name="T22" fmla="*/ 23 w 47"/>
                <a:gd name="T23" fmla="*/ 64 h 149"/>
                <a:gd name="T24" fmla="*/ 28 w 47"/>
                <a:gd name="T25" fmla="*/ 85 h 149"/>
                <a:gd name="T26" fmla="*/ 33 w 47"/>
                <a:gd name="T27" fmla="*/ 106 h 149"/>
                <a:gd name="T28" fmla="*/ 41 w 47"/>
                <a:gd name="T29" fmla="*/ 117 h 149"/>
                <a:gd name="T30" fmla="*/ 40 w 47"/>
                <a:gd name="T31" fmla="*/ 118 h 149"/>
                <a:gd name="T32" fmla="*/ 40 w 47"/>
                <a:gd name="T33" fmla="*/ 119 h 149"/>
                <a:gd name="T34" fmla="*/ 40 w 47"/>
                <a:gd name="T35" fmla="*/ 121 h 149"/>
                <a:gd name="T36" fmla="*/ 39 w 47"/>
                <a:gd name="T37" fmla="*/ 122 h 149"/>
                <a:gd name="T38" fmla="*/ 40 w 47"/>
                <a:gd name="T39" fmla="*/ 123 h 149"/>
                <a:gd name="T40" fmla="*/ 41 w 47"/>
                <a:gd name="T41" fmla="*/ 123 h 149"/>
                <a:gd name="T42" fmla="*/ 42 w 47"/>
                <a:gd name="T43" fmla="*/ 123 h 149"/>
                <a:gd name="T44" fmla="*/ 43 w 47"/>
                <a:gd name="T45" fmla="*/ 124 h 149"/>
                <a:gd name="T46" fmla="*/ 42 w 47"/>
                <a:gd name="T47" fmla="*/ 129 h 149"/>
                <a:gd name="T48" fmla="*/ 43 w 47"/>
                <a:gd name="T49" fmla="*/ 134 h 149"/>
                <a:gd name="T50" fmla="*/ 45 w 47"/>
                <a:gd name="T51" fmla="*/ 141 h 149"/>
                <a:gd name="T52" fmla="*/ 47 w 47"/>
                <a:gd name="T53" fmla="*/ 149 h 1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7"/>
                <a:gd name="T82" fmla="*/ 0 h 149"/>
                <a:gd name="T83" fmla="*/ 47 w 47"/>
                <a:gd name="T84" fmla="*/ 149 h 14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7" h="149">
                  <a:moveTo>
                    <a:pt x="47" y="149"/>
                  </a:moveTo>
                  <a:lnTo>
                    <a:pt x="0" y="149"/>
                  </a:lnTo>
                  <a:lnTo>
                    <a:pt x="0" y="0"/>
                  </a:lnTo>
                  <a:lnTo>
                    <a:pt x="5" y="10"/>
                  </a:lnTo>
                  <a:lnTo>
                    <a:pt x="10" y="21"/>
                  </a:lnTo>
                  <a:lnTo>
                    <a:pt x="13" y="33"/>
                  </a:lnTo>
                  <a:lnTo>
                    <a:pt x="18" y="46"/>
                  </a:lnTo>
                  <a:lnTo>
                    <a:pt x="17" y="47"/>
                  </a:lnTo>
                  <a:lnTo>
                    <a:pt x="17" y="48"/>
                  </a:lnTo>
                  <a:lnTo>
                    <a:pt x="17" y="49"/>
                  </a:lnTo>
                  <a:lnTo>
                    <a:pt x="16" y="50"/>
                  </a:lnTo>
                  <a:lnTo>
                    <a:pt x="23" y="64"/>
                  </a:lnTo>
                  <a:lnTo>
                    <a:pt x="28" y="85"/>
                  </a:lnTo>
                  <a:lnTo>
                    <a:pt x="33" y="106"/>
                  </a:lnTo>
                  <a:lnTo>
                    <a:pt x="41" y="117"/>
                  </a:lnTo>
                  <a:lnTo>
                    <a:pt x="40" y="118"/>
                  </a:lnTo>
                  <a:lnTo>
                    <a:pt x="40" y="119"/>
                  </a:lnTo>
                  <a:lnTo>
                    <a:pt x="40" y="121"/>
                  </a:lnTo>
                  <a:lnTo>
                    <a:pt x="39" y="122"/>
                  </a:lnTo>
                  <a:lnTo>
                    <a:pt x="40" y="123"/>
                  </a:lnTo>
                  <a:lnTo>
                    <a:pt x="41" y="123"/>
                  </a:lnTo>
                  <a:lnTo>
                    <a:pt x="42" y="123"/>
                  </a:lnTo>
                  <a:lnTo>
                    <a:pt x="43" y="124"/>
                  </a:lnTo>
                  <a:lnTo>
                    <a:pt x="42" y="129"/>
                  </a:lnTo>
                  <a:lnTo>
                    <a:pt x="43" y="134"/>
                  </a:lnTo>
                  <a:lnTo>
                    <a:pt x="45" y="141"/>
                  </a:lnTo>
                  <a:lnTo>
                    <a:pt x="47" y="149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1" name="Freeform 266"/>
            <p:cNvSpPr>
              <a:spLocks/>
            </p:cNvSpPr>
            <p:nvPr/>
          </p:nvSpPr>
          <p:spPr bwMode="auto">
            <a:xfrm>
              <a:off x="3365" y="3540"/>
              <a:ext cx="45" cy="22"/>
            </a:xfrm>
            <a:custGeom>
              <a:avLst/>
              <a:gdLst>
                <a:gd name="T0" fmla="*/ 0 w 90"/>
                <a:gd name="T1" fmla="*/ 0 h 44"/>
                <a:gd name="T2" fmla="*/ 90 w 90"/>
                <a:gd name="T3" fmla="*/ 0 h 44"/>
                <a:gd name="T4" fmla="*/ 81 w 90"/>
                <a:gd name="T5" fmla="*/ 9 h 44"/>
                <a:gd name="T6" fmla="*/ 72 w 90"/>
                <a:gd name="T7" fmla="*/ 19 h 44"/>
                <a:gd name="T8" fmla="*/ 62 w 90"/>
                <a:gd name="T9" fmla="*/ 29 h 44"/>
                <a:gd name="T10" fmla="*/ 53 w 90"/>
                <a:gd name="T11" fmla="*/ 37 h 44"/>
                <a:gd name="T12" fmla="*/ 43 w 90"/>
                <a:gd name="T13" fmla="*/ 42 h 44"/>
                <a:gd name="T14" fmla="*/ 31 w 90"/>
                <a:gd name="T15" fmla="*/ 44 h 44"/>
                <a:gd name="T16" fmla="*/ 19 w 90"/>
                <a:gd name="T17" fmla="*/ 39 h 44"/>
                <a:gd name="T18" fmla="*/ 6 w 90"/>
                <a:gd name="T19" fmla="*/ 26 h 44"/>
                <a:gd name="T20" fmla="*/ 5 w 90"/>
                <a:gd name="T21" fmla="*/ 26 h 44"/>
                <a:gd name="T22" fmla="*/ 5 w 90"/>
                <a:gd name="T23" fmla="*/ 25 h 44"/>
                <a:gd name="T24" fmla="*/ 5 w 90"/>
                <a:gd name="T25" fmla="*/ 25 h 44"/>
                <a:gd name="T26" fmla="*/ 5 w 90"/>
                <a:gd name="T27" fmla="*/ 25 h 44"/>
                <a:gd name="T28" fmla="*/ 5 w 90"/>
                <a:gd name="T29" fmla="*/ 25 h 44"/>
                <a:gd name="T30" fmla="*/ 5 w 90"/>
                <a:gd name="T31" fmla="*/ 25 h 44"/>
                <a:gd name="T32" fmla="*/ 5 w 90"/>
                <a:gd name="T33" fmla="*/ 24 h 44"/>
                <a:gd name="T34" fmla="*/ 5 w 90"/>
                <a:gd name="T35" fmla="*/ 24 h 44"/>
                <a:gd name="T36" fmla="*/ 4 w 90"/>
                <a:gd name="T37" fmla="*/ 24 h 44"/>
                <a:gd name="T38" fmla="*/ 5 w 90"/>
                <a:gd name="T39" fmla="*/ 24 h 44"/>
                <a:gd name="T40" fmla="*/ 3 w 90"/>
                <a:gd name="T41" fmla="*/ 17 h 44"/>
                <a:gd name="T42" fmla="*/ 1 w 90"/>
                <a:gd name="T43" fmla="*/ 11 h 44"/>
                <a:gd name="T44" fmla="*/ 0 w 90"/>
                <a:gd name="T45" fmla="*/ 6 h 44"/>
                <a:gd name="T46" fmla="*/ 0 w 90"/>
                <a:gd name="T47" fmla="*/ 0 h 44"/>
                <a:gd name="T48" fmla="*/ 0 w 90"/>
                <a:gd name="T49" fmla="*/ 0 h 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44"/>
                <a:gd name="T77" fmla="*/ 90 w 90"/>
                <a:gd name="T78" fmla="*/ 44 h 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44">
                  <a:moveTo>
                    <a:pt x="0" y="0"/>
                  </a:moveTo>
                  <a:lnTo>
                    <a:pt x="90" y="0"/>
                  </a:lnTo>
                  <a:lnTo>
                    <a:pt x="81" y="9"/>
                  </a:lnTo>
                  <a:lnTo>
                    <a:pt x="72" y="19"/>
                  </a:lnTo>
                  <a:lnTo>
                    <a:pt x="62" y="29"/>
                  </a:lnTo>
                  <a:lnTo>
                    <a:pt x="53" y="37"/>
                  </a:lnTo>
                  <a:lnTo>
                    <a:pt x="43" y="42"/>
                  </a:lnTo>
                  <a:lnTo>
                    <a:pt x="31" y="44"/>
                  </a:lnTo>
                  <a:lnTo>
                    <a:pt x="19" y="39"/>
                  </a:lnTo>
                  <a:lnTo>
                    <a:pt x="6" y="26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5" y="24"/>
                  </a:lnTo>
                  <a:lnTo>
                    <a:pt x="4" y="24"/>
                  </a:lnTo>
                  <a:lnTo>
                    <a:pt x="5" y="24"/>
                  </a:lnTo>
                  <a:lnTo>
                    <a:pt x="3" y="17"/>
                  </a:lnTo>
                  <a:lnTo>
                    <a:pt x="1" y="11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2" name="Freeform 267"/>
            <p:cNvSpPr>
              <a:spLocks/>
            </p:cNvSpPr>
            <p:nvPr/>
          </p:nvSpPr>
          <p:spPr bwMode="auto">
            <a:xfrm>
              <a:off x="3418" y="3540"/>
              <a:ext cx="28" cy="80"/>
            </a:xfrm>
            <a:custGeom>
              <a:avLst/>
              <a:gdLst>
                <a:gd name="T0" fmla="*/ 0 w 58"/>
                <a:gd name="T1" fmla="*/ 0 h 159"/>
                <a:gd name="T2" fmla="*/ 58 w 58"/>
                <a:gd name="T3" fmla="*/ 0 h 159"/>
                <a:gd name="T4" fmla="*/ 58 w 58"/>
                <a:gd name="T5" fmla="*/ 109 h 159"/>
                <a:gd name="T6" fmla="*/ 53 w 58"/>
                <a:gd name="T7" fmla="*/ 123 h 159"/>
                <a:gd name="T8" fmla="*/ 47 w 58"/>
                <a:gd name="T9" fmla="*/ 136 h 159"/>
                <a:gd name="T10" fmla="*/ 42 w 58"/>
                <a:gd name="T11" fmla="*/ 148 h 159"/>
                <a:gd name="T12" fmla="*/ 33 w 58"/>
                <a:gd name="T13" fmla="*/ 159 h 159"/>
                <a:gd name="T14" fmla="*/ 21 w 58"/>
                <a:gd name="T15" fmla="*/ 127 h 159"/>
                <a:gd name="T16" fmla="*/ 16 w 58"/>
                <a:gd name="T17" fmla="*/ 85 h 159"/>
                <a:gd name="T18" fmla="*/ 13 w 58"/>
                <a:gd name="T19" fmla="*/ 40 h 159"/>
                <a:gd name="T20" fmla="*/ 0 w 58"/>
                <a:gd name="T21" fmla="*/ 0 h 1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8"/>
                <a:gd name="T34" fmla="*/ 0 h 159"/>
                <a:gd name="T35" fmla="*/ 58 w 58"/>
                <a:gd name="T36" fmla="*/ 159 h 1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8" h="159">
                  <a:moveTo>
                    <a:pt x="0" y="0"/>
                  </a:moveTo>
                  <a:lnTo>
                    <a:pt x="58" y="0"/>
                  </a:lnTo>
                  <a:lnTo>
                    <a:pt x="58" y="109"/>
                  </a:lnTo>
                  <a:lnTo>
                    <a:pt x="53" y="123"/>
                  </a:lnTo>
                  <a:lnTo>
                    <a:pt x="47" y="136"/>
                  </a:lnTo>
                  <a:lnTo>
                    <a:pt x="42" y="148"/>
                  </a:lnTo>
                  <a:lnTo>
                    <a:pt x="33" y="159"/>
                  </a:lnTo>
                  <a:lnTo>
                    <a:pt x="21" y="127"/>
                  </a:lnTo>
                  <a:lnTo>
                    <a:pt x="16" y="85"/>
                  </a:lnTo>
                  <a:lnTo>
                    <a:pt x="13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3" name="Freeform 268"/>
            <p:cNvSpPr>
              <a:spLocks/>
            </p:cNvSpPr>
            <p:nvPr/>
          </p:nvSpPr>
          <p:spPr bwMode="auto">
            <a:xfrm>
              <a:off x="3343" y="3460"/>
              <a:ext cx="103" cy="80"/>
            </a:xfrm>
            <a:custGeom>
              <a:avLst/>
              <a:gdLst>
                <a:gd name="T0" fmla="*/ 208 w 208"/>
                <a:gd name="T1" fmla="*/ 160 h 160"/>
                <a:gd name="T2" fmla="*/ 149 w 208"/>
                <a:gd name="T3" fmla="*/ 158 h 160"/>
                <a:gd name="T4" fmla="*/ 147 w 208"/>
                <a:gd name="T5" fmla="*/ 154 h 160"/>
                <a:gd name="T6" fmla="*/ 143 w 208"/>
                <a:gd name="T7" fmla="*/ 154 h 160"/>
                <a:gd name="T8" fmla="*/ 137 w 208"/>
                <a:gd name="T9" fmla="*/ 158 h 160"/>
                <a:gd name="T10" fmla="*/ 45 w 208"/>
                <a:gd name="T11" fmla="*/ 160 h 160"/>
                <a:gd name="T12" fmla="*/ 57 w 208"/>
                <a:gd name="T13" fmla="*/ 141 h 160"/>
                <a:gd name="T14" fmla="*/ 80 w 208"/>
                <a:gd name="T15" fmla="*/ 132 h 160"/>
                <a:gd name="T16" fmla="*/ 105 w 208"/>
                <a:gd name="T17" fmla="*/ 126 h 160"/>
                <a:gd name="T18" fmla="*/ 125 w 208"/>
                <a:gd name="T19" fmla="*/ 118 h 160"/>
                <a:gd name="T20" fmla="*/ 97 w 208"/>
                <a:gd name="T21" fmla="*/ 85 h 160"/>
                <a:gd name="T22" fmla="*/ 59 w 208"/>
                <a:gd name="T23" fmla="*/ 56 h 160"/>
                <a:gd name="T24" fmla="*/ 23 w 208"/>
                <a:gd name="T25" fmla="*/ 31 h 160"/>
                <a:gd name="T26" fmla="*/ 0 w 208"/>
                <a:gd name="T27" fmla="*/ 2 h 160"/>
                <a:gd name="T28" fmla="*/ 14 w 208"/>
                <a:gd name="T29" fmla="*/ 0 h 160"/>
                <a:gd name="T30" fmla="*/ 30 w 208"/>
                <a:gd name="T31" fmla="*/ 1 h 160"/>
                <a:gd name="T32" fmla="*/ 48 w 208"/>
                <a:gd name="T33" fmla="*/ 4 h 160"/>
                <a:gd name="T34" fmla="*/ 65 w 208"/>
                <a:gd name="T35" fmla="*/ 8 h 160"/>
                <a:gd name="T36" fmla="*/ 66 w 208"/>
                <a:gd name="T37" fmla="*/ 10 h 160"/>
                <a:gd name="T38" fmla="*/ 67 w 208"/>
                <a:gd name="T39" fmla="*/ 12 h 160"/>
                <a:gd name="T40" fmla="*/ 83 w 208"/>
                <a:gd name="T41" fmla="*/ 13 h 160"/>
                <a:gd name="T42" fmla="*/ 104 w 208"/>
                <a:gd name="T43" fmla="*/ 19 h 160"/>
                <a:gd name="T44" fmla="*/ 125 w 208"/>
                <a:gd name="T45" fmla="*/ 24 h 160"/>
                <a:gd name="T46" fmla="*/ 139 w 208"/>
                <a:gd name="T47" fmla="*/ 24 h 160"/>
                <a:gd name="T48" fmla="*/ 140 w 208"/>
                <a:gd name="T49" fmla="*/ 26 h 160"/>
                <a:gd name="T50" fmla="*/ 141 w 208"/>
                <a:gd name="T51" fmla="*/ 28 h 160"/>
                <a:gd name="T52" fmla="*/ 143 w 208"/>
                <a:gd name="T53" fmla="*/ 26 h 160"/>
                <a:gd name="T54" fmla="*/ 145 w 208"/>
                <a:gd name="T55" fmla="*/ 25 h 160"/>
                <a:gd name="T56" fmla="*/ 156 w 208"/>
                <a:gd name="T57" fmla="*/ 31 h 160"/>
                <a:gd name="T58" fmla="*/ 172 w 208"/>
                <a:gd name="T59" fmla="*/ 35 h 160"/>
                <a:gd name="T60" fmla="*/ 190 w 208"/>
                <a:gd name="T61" fmla="*/ 40 h 160"/>
                <a:gd name="T62" fmla="*/ 208 w 208"/>
                <a:gd name="T63" fmla="*/ 46 h 1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8"/>
                <a:gd name="T97" fmla="*/ 0 h 160"/>
                <a:gd name="T98" fmla="*/ 208 w 208"/>
                <a:gd name="T99" fmla="*/ 160 h 1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8" h="160">
                  <a:moveTo>
                    <a:pt x="208" y="46"/>
                  </a:moveTo>
                  <a:lnTo>
                    <a:pt x="208" y="160"/>
                  </a:lnTo>
                  <a:lnTo>
                    <a:pt x="150" y="160"/>
                  </a:lnTo>
                  <a:lnTo>
                    <a:pt x="149" y="158"/>
                  </a:lnTo>
                  <a:lnTo>
                    <a:pt x="148" y="156"/>
                  </a:lnTo>
                  <a:lnTo>
                    <a:pt x="147" y="154"/>
                  </a:lnTo>
                  <a:lnTo>
                    <a:pt x="145" y="153"/>
                  </a:lnTo>
                  <a:lnTo>
                    <a:pt x="143" y="154"/>
                  </a:lnTo>
                  <a:lnTo>
                    <a:pt x="141" y="156"/>
                  </a:lnTo>
                  <a:lnTo>
                    <a:pt x="137" y="158"/>
                  </a:lnTo>
                  <a:lnTo>
                    <a:pt x="135" y="160"/>
                  </a:lnTo>
                  <a:lnTo>
                    <a:pt x="45" y="160"/>
                  </a:lnTo>
                  <a:lnTo>
                    <a:pt x="49" y="148"/>
                  </a:lnTo>
                  <a:lnTo>
                    <a:pt x="57" y="141"/>
                  </a:lnTo>
                  <a:lnTo>
                    <a:pt x="67" y="136"/>
                  </a:lnTo>
                  <a:lnTo>
                    <a:pt x="80" y="132"/>
                  </a:lnTo>
                  <a:lnTo>
                    <a:pt x="92" y="130"/>
                  </a:lnTo>
                  <a:lnTo>
                    <a:pt x="105" y="126"/>
                  </a:lnTo>
                  <a:lnTo>
                    <a:pt x="117" y="123"/>
                  </a:lnTo>
                  <a:lnTo>
                    <a:pt x="125" y="118"/>
                  </a:lnTo>
                  <a:lnTo>
                    <a:pt x="113" y="101"/>
                  </a:lnTo>
                  <a:lnTo>
                    <a:pt x="97" y="85"/>
                  </a:lnTo>
                  <a:lnTo>
                    <a:pt x="79" y="70"/>
                  </a:lnTo>
                  <a:lnTo>
                    <a:pt x="59" y="56"/>
                  </a:lnTo>
                  <a:lnTo>
                    <a:pt x="41" y="43"/>
                  </a:lnTo>
                  <a:lnTo>
                    <a:pt x="23" y="31"/>
                  </a:lnTo>
                  <a:lnTo>
                    <a:pt x="10" y="17"/>
                  </a:lnTo>
                  <a:lnTo>
                    <a:pt x="0" y="2"/>
                  </a:lnTo>
                  <a:lnTo>
                    <a:pt x="7" y="1"/>
                  </a:lnTo>
                  <a:lnTo>
                    <a:pt x="14" y="0"/>
                  </a:lnTo>
                  <a:lnTo>
                    <a:pt x="22" y="1"/>
                  </a:lnTo>
                  <a:lnTo>
                    <a:pt x="30" y="1"/>
                  </a:lnTo>
                  <a:lnTo>
                    <a:pt x="38" y="3"/>
                  </a:lnTo>
                  <a:lnTo>
                    <a:pt x="48" y="4"/>
                  </a:lnTo>
                  <a:lnTo>
                    <a:pt x="56" y="7"/>
                  </a:lnTo>
                  <a:lnTo>
                    <a:pt x="65" y="8"/>
                  </a:lnTo>
                  <a:lnTo>
                    <a:pt x="66" y="9"/>
                  </a:lnTo>
                  <a:lnTo>
                    <a:pt x="66" y="10"/>
                  </a:lnTo>
                  <a:lnTo>
                    <a:pt x="66" y="11"/>
                  </a:lnTo>
                  <a:lnTo>
                    <a:pt x="67" y="12"/>
                  </a:lnTo>
                  <a:lnTo>
                    <a:pt x="74" y="12"/>
                  </a:lnTo>
                  <a:lnTo>
                    <a:pt x="83" y="13"/>
                  </a:lnTo>
                  <a:lnTo>
                    <a:pt x="92" y="16"/>
                  </a:lnTo>
                  <a:lnTo>
                    <a:pt x="104" y="19"/>
                  </a:lnTo>
                  <a:lnTo>
                    <a:pt x="114" y="22"/>
                  </a:lnTo>
                  <a:lnTo>
                    <a:pt x="125" y="24"/>
                  </a:lnTo>
                  <a:lnTo>
                    <a:pt x="133" y="25"/>
                  </a:lnTo>
                  <a:lnTo>
                    <a:pt x="139" y="24"/>
                  </a:lnTo>
                  <a:lnTo>
                    <a:pt x="140" y="25"/>
                  </a:lnTo>
                  <a:lnTo>
                    <a:pt x="140" y="26"/>
                  </a:lnTo>
                  <a:lnTo>
                    <a:pt x="140" y="27"/>
                  </a:lnTo>
                  <a:lnTo>
                    <a:pt x="141" y="28"/>
                  </a:lnTo>
                  <a:lnTo>
                    <a:pt x="142" y="27"/>
                  </a:lnTo>
                  <a:lnTo>
                    <a:pt x="143" y="26"/>
                  </a:lnTo>
                  <a:lnTo>
                    <a:pt x="144" y="26"/>
                  </a:lnTo>
                  <a:lnTo>
                    <a:pt x="145" y="25"/>
                  </a:lnTo>
                  <a:lnTo>
                    <a:pt x="149" y="27"/>
                  </a:lnTo>
                  <a:lnTo>
                    <a:pt x="156" y="31"/>
                  </a:lnTo>
                  <a:lnTo>
                    <a:pt x="163" y="33"/>
                  </a:lnTo>
                  <a:lnTo>
                    <a:pt x="172" y="35"/>
                  </a:lnTo>
                  <a:lnTo>
                    <a:pt x="181" y="38"/>
                  </a:lnTo>
                  <a:lnTo>
                    <a:pt x="190" y="40"/>
                  </a:lnTo>
                  <a:lnTo>
                    <a:pt x="200" y="43"/>
                  </a:lnTo>
                  <a:lnTo>
                    <a:pt x="208" y="46"/>
                  </a:lnTo>
                  <a:close/>
                </a:path>
              </a:pathLst>
            </a:custGeom>
            <a:solidFill>
              <a:srgbClr val="8972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4" name="Freeform 269"/>
            <p:cNvSpPr>
              <a:spLocks/>
            </p:cNvSpPr>
            <p:nvPr/>
          </p:nvSpPr>
          <p:spPr bwMode="auto">
            <a:xfrm>
              <a:off x="3350" y="3081"/>
              <a:ext cx="96" cy="79"/>
            </a:xfrm>
            <a:custGeom>
              <a:avLst/>
              <a:gdLst>
                <a:gd name="T0" fmla="*/ 140 w 193"/>
                <a:gd name="T1" fmla="*/ 0 h 157"/>
                <a:gd name="T2" fmla="*/ 143 w 193"/>
                <a:gd name="T3" fmla="*/ 1 h 157"/>
                <a:gd name="T4" fmla="*/ 147 w 193"/>
                <a:gd name="T5" fmla="*/ 4 h 157"/>
                <a:gd name="T6" fmla="*/ 148 w 193"/>
                <a:gd name="T7" fmla="*/ 1 h 157"/>
                <a:gd name="T8" fmla="*/ 149 w 193"/>
                <a:gd name="T9" fmla="*/ 0 h 157"/>
                <a:gd name="T10" fmla="*/ 193 w 193"/>
                <a:gd name="T11" fmla="*/ 117 h 157"/>
                <a:gd name="T12" fmla="*/ 179 w 193"/>
                <a:gd name="T13" fmla="*/ 120 h 157"/>
                <a:gd name="T14" fmla="*/ 164 w 193"/>
                <a:gd name="T15" fmla="*/ 124 h 157"/>
                <a:gd name="T16" fmla="*/ 152 w 193"/>
                <a:gd name="T17" fmla="*/ 127 h 157"/>
                <a:gd name="T18" fmla="*/ 145 w 193"/>
                <a:gd name="T19" fmla="*/ 132 h 157"/>
                <a:gd name="T20" fmla="*/ 143 w 193"/>
                <a:gd name="T21" fmla="*/ 131 h 157"/>
                <a:gd name="T22" fmla="*/ 141 w 193"/>
                <a:gd name="T23" fmla="*/ 129 h 157"/>
                <a:gd name="T24" fmla="*/ 140 w 193"/>
                <a:gd name="T25" fmla="*/ 132 h 157"/>
                <a:gd name="T26" fmla="*/ 139 w 193"/>
                <a:gd name="T27" fmla="*/ 134 h 157"/>
                <a:gd name="T28" fmla="*/ 125 w 193"/>
                <a:gd name="T29" fmla="*/ 134 h 157"/>
                <a:gd name="T30" fmla="*/ 104 w 193"/>
                <a:gd name="T31" fmla="*/ 139 h 157"/>
                <a:gd name="T32" fmla="*/ 83 w 193"/>
                <a:gd name="T33" fmla="*/ 144 h 157"/>
                <a:gd name="T34" fmla="*/ 67 w 193"/>
                <a:gd name="T35" fmla="*/ 146 h 157"/>
                <a:gd name="T36" fmla="*/ 66 w 193"/>
                <a:gd name="T37" fmla="*/ 148 h 157"/>
                <a:gd name="T38" fmla="*/ 65 w 193"/>
                <a:gd name="T39" fmla="*/ 150 h 157"/>
                <a:gd name="T40" fmla="*/ 48 w 193"/>
                <a:gd name="T41" fmla="*/ 152 h 157"/>
                <a:gd name="T42" fmla="*/ 31 w 193"/>
                <a:gd name="T43" fmla="*/ 156 h 157"/>
                <a:gd name="T44" fmla="*/ 14 w 193"/>
                <a:gd name="T45" fmla="*/ 157 h 157"/>
                <a:gd name="T46" fmla="*/ 0 w 193"/>
                <a:gd name="T47" fmla="*/ 155 h 157"/>
                <a:gd name="T48" fmla="*/ 23 w 193"/>
                <a:gd name="T49" fmla="*/ 126 h 157"/>
                <a:gd name="T50" fmla="*/ 60 w 193"/>
                <a:gd name="T51" fmla="*/ 101 h 157"/>
                <a:gd name="T52" fmla="*/ 98 w 193"/>
                <a:gd name="T53" fmla="*/ 73 h 157"/>
                <a:gd name="T54" fmla="*/ 126 w 193"/>
                <a:gd name="T55" fmla="*/ 40 h 157"/>
                <a:gd name="T56" fmla="*/ 106 w 193"/>
                <a:gd name="T57" fmla="*/ 31 h 157"/>
                <a:gd name="T58" fmla="*/ 81 w 193"/>
                <a:gd name="T59" fmla="*/ 26 h 157"/>
                <a:gd name="T60" fmla="*/ 59 w 193"/>
                <a:gd name="T61" fmla="*/ 18 h 157"/>
                <a:gd name="T62" fmla="*/ 46 w 193"/>
                <a:gd name="T63" fmla="*/ 0 h 1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93"/>
                <a:gd name="T97" fmla="*/ 0 h 157"/>
                <a:gd name="T98" fmla="*/ 193 w 193"/>
                <a:gd name="T99" fmla="*/ 157 h 15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93" h="157">
                  <a:moveTo>
                    <a:pt x="46" y="0"/>
                  </a:moveTo>
                  <a:lnTo>
                    <a:pt x="140" y="0"/>
                  </a:lnTo>
                  <a:lnTo>
                    <a:pt x="142" y="1"/>
                  </a:lnTo>
                  <a:lnTo>
                    <a:pt x="143" y="1"/>
                  </a:lnTo>
                  <a:lnTo>
                    <a:pt x="145" y="3"/>
                  </a:lnTo>
                  <a:lnTo>
                    <a:pt x="147" y="4"/>
                  </a:lnTo>
                  <a:lnTo>
                    <a:pt x="147" y="3"/>
                  </a:lnTo>
                  <a:lnTo>
                    <a:pt x="148" y="1"/>
                  </a:lnTo>
                  <a:lnTo>
                    <a:pt x="149" y="0"/>
                  </a:lnTo>
                  <a:lnTo>
                    <a:pt x="193" y="0"/>
                  </a:lnTo>
                  <a:lnTo>
                    <a:pt x="193" y="117"/>
                  </a:lnTo>
                  <a:lnTo>
                    <a:pt x="186" y="119"/>
                  </a:lnTo>
                  <a:lnTo>
                    <a:pt x="179" y="120"/>
                  </a:lnTo>
                  <a:lnTo>
                    <a:pt x="171" y="122"/>
                  </a:lnTo>
                  <a:lnTo>
                    <a:pt x="164" y="124"/>
                  </a:lnTo>
                  <a:lnTo>
                    <a:pt x="158" y="126"/>
                  </a:lnTo>
                  <a:lnTo>
                    <a:pt x="152" y="127"/>
                  </a:lnTo>
                  <a:lnTo>
                    <a:pt x="149" y="129"/>
                  </a:lnTo>
                  <a:lnTo>
                    <a:pt x="145" y="132"/>
                  </a:lnTo>
                  <a:lnTo>
                    <a:pt x="144" y="131"/>
                  </a:lnTo>
                  <a:lnTo>
                    <a:pt x="143" y="131"/>
                  </a:lnTo>
                  <a:lnTo>
                    <a:pt x="142" y="131"/>
                  </a:lnTo>
                  <a:lnTo>
                    <a:pt x="141" y="129"/>
                  </a:lnTo>
                  <a:lnTo>
                    <a:pt x="141" y="131"/>
                  </a:lnTo>
                  <a:lnTo>
                    <a:pt x="140" y="132"/>
                  </a:lnTo>
                  <a:lnTo>
                    <a:pt x="140" y="133"/>
                  </a:lnTo>
                  <a:lnTo>
                    <a:pt x="139" y="134"/>
                  </a:lnTo>
                  <a:lnTo>
                    <a:pt x="133" y="133"/>
                  </a:lnTo>
                  <a:lnTo>
                    <a:pt x="125" y="134"/>
                  </a:lnTo>
                  <a:lnTo>
                    <a:pt x="114" y="136"/>
                  </a:lnTo>
                  <a:lnTo>
                    <a:pt x="104" y="139"/>
                  </a:lnTo>
                  <a:lnTo>
                    <a:pt x="94" y="142"/>
                  </a:lnTo>
                  <a:lnTo>
                    <a:pt x="83" y="144"/>
                  </a:lnTo>
                  <a:lnTo>
                    <a:pt x="74" y="146"/>
                  </a:lnTo>
                  <a:lnTo>
                    <a:pt x="67" y="146"/>
                  </a:lnTo>
                  <a:lnTo>
                    <a:pt x="67" y="147"/>
                  </a:lnTo>
                  <a:lnTo>
                    <a:pt x="66" y="148"/>
                  </a:lnTo>
                  <a:lnTo>
                    <a:pt x="66" y="149"/>
                  </a:lnTo>
                  <a:lnTo>
                    <a:pt x="65" y="150"/>
                  </a:lnTo>
                  <a:lnTo>
                    <a:pt x="57" y="151"/>
                  </a:lnTo>
                  <a:lnTo>
                    <a:pt x="48" y="152"/>
                  </a:lnTo>
                  <a:lnTo>
                    <a:pt x="39" y="154"/>
                  </a:lnTo>
                  <a:lnTo>
                    <a:pt x="31" y="156"/>
                  </a:lnTo>
                  <a:lnTo>
                    <a:pt x="22" y="156"/>
                  </a:lnTo>
                  <a:lnTo>
                    <a:pt x="14" y="157"/>
                  </a:lnTo>
                  <a:lnTo>
                    <a:pt x="7" y="156"/>
                  </a:lnTo>
                  <a:lnTo>
                    <a:pt x="0" y="155"/>
                  </a:lnTo>
                  <a:lnTo>
                    <a:pt x="10" y="140"/>
                  </a:lnTo>
                  <a:lnTo>
                    <a:pt x="23" y="126"/>
                  </a:lnTo>
                  <a:lnTo>
                    <a:pt x="41" y="113"/>
                  </a:lnTo>
                  <a:lnTo>
                    <a:pt x="60" y="101"/>
                  </a:lnTo>
                  <a:lnTo>
                    <a:pt x="80" y="87"/>
                  </a:lnTo>
                  <a:lnTo>
                    <a:pt x="98" y="73"/>
                  </a:lnTo>
                  <a:lnTo>
                    <a:pt x="114" y="57"/>
                  </a:lnTo>
                  <a:lnTo>
                    <a:pt x="126" y="40"/>
                  </a:lnTo>
                  <a:lnTo>
                    <a:pt x="118" y="35"/>
                  </a:lnTo>
                  <a:lnTo>
                    <a:pt x="106" y="31"/>
                  </a:lnTo>
                  <a:lnTo>
                    <a:pt x="94" y="28"/>
                  </a:lnTo>
                  <a:lnTo>
                    <a:pt x="81" y="26"/>
                  </a:lnTo>
                  <a:lnTo>
                    <a:pt x="69" y="22"/>
                  </a:lnTo>
                  <a:lnTo>
                    <a:pt x="59" y="18"/>
                  </a:lnTo>
                  <a:lnTo>
                    <a:pt x="51" y="11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8972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5" name="Freeform 270"/>
            <p:cNvSpPr>
              <a:spLocks/>
            </p:cNvSpPr>
            <p:nvPr/>
          </p:nvSpPr>
          <p:spPr bwMode="auto">
            <a:xfrm>
              <a:off x="3424" y="3000"/>
              <a:ext cx="22" cy="81"/>
            </a:xfrm>
            <a:custGeom>
              <a:avLst/>
              <a:gdLst>
                <a:gd name="T0" fmla="*/ 44 w 44"/>
                <a:gd name="T1" fmla="*/ 13 h 162"/>
                <a:gd name="T2" fmla="*/ 44 w 44"/>
                <a:gd name="T3" fmla="*/ 162 h 162"/>
                <a:gd name="T4" fmla="*/ 0 w 44"/>
                <a:gd name="T5" fmla="*/ 162 h 162"/>
                <a:gd name="T6" fmla="*/ 8 w 44"/>
                <a:gd name="T7" fmla="*/ 143 h 162"/>
                <a:gd name="T8" fmla="*/ 14 w 44"/>
                <a:gd name="T9" fmla="*/ 122 h 162"/>
                <a:gd name="T10" fmla="*/ 16 w 44"/>
                <a:gd name="T11" fmla="*/ 99 h 162"/>
                <a:gd name="T12" fmla="*/ 17 w 44"/>
                <a:gd name="T13" fmla="*/ 76 h 162"/>
                <a:gd name="T14" fmla="*/ 19 w 44"/>
                <a:gd name="T15" fmla="*/ 54 h 162"/>
                <a:gd name="T16" fmla="*/ 22 w 44"/>
                <a:gd name="T17" fmla="*/ 33 h 162"/>
                <a:gd name="T18" fmla="*/ 26 w 44"/>
                <a:gd name="T19" fmla="*/ 15 h 162"/>
                <a:gd name="T20" fmla="*/ 34 w 44"/>
                <a:gd name="T21" fmla="*/ 0 h 162"/>
                <a:gd name="T22" fmla="*/ 37 w 44"/>
                <a:gd name="T23" fmla="*/ 2 h 162"/>
                <a:gd name="T24" fmla="*/ 39 w 44"/>
                <a:gd name="T25" fmla="*/ 6 h 162"/>
                <a:gd name="T26" fmla="*/ 41 w 44"/>
                <a:gd name="T27" fmla="*/ 9 h 162"/>
                <a:gd name="T28" fmla="*/ 44 w 44"/>
                <a:gd name="T29" fmla="*/ 13 h 162"/>
                <a:gd name="T30" fmla="*/ 44 w 44"/>
                <a:gd name="T31" fmla="*/ 13 h 1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4"/>
                <a:gd name="T49" fmla="*/ 0 h 162"/>
                <a:gd name="T50" fmla="*/ 44 w 44"/>
                <a:gd name="T51" fmla="*/ 162 h 16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4" h="162">
                  <a:moveTo>
                    <a:pt x="44" y="13"/>
                  </a:moveTo>
                  <a:lnTo>
                    <a:pt x="44" y="162"/>
                  </a:lnTo>
                  <a:lnTo>
                    <a:pt x="0" y="162"/>
                  </a:lnTo>
                  <a:lnTo>
                    <a:pt x="8" y="143"/>
                  </a:lnTo>
                  <a:lnTo>
                    <a:pt x="14" y="122"/>
                  </a:lnTo>
                  <a:lnTo>
                    <a:pt x="16" y="99"/>
                  </a:lnTo>
                  <a:lnTo>
                    <a:pt x="17" y="76"/>
                  </a:lnTo>
                  <a:lnTo>
                    <a:pt x="19" y="54"/>
                  </a:lnTo>
                  <a:lnTo>
                    <a:pt x="22" y="33"/>
                  </a:lnTo>
                  <a:lnTo>
                    <a:pt x="26" y="15"/>
                  </a:lnTo>
                  <a:lnTo>
                    <a:pt x="34" y="0"/>
                  </a:lnTo>
                  <a:lnTo>
                    <a:pt x="37" y="2"/>
                  </a:lnTo>
                  <a:lnTo>
                    <a:pt x="39" y="6"/>
                  </a:lnTo>
                  <a:lnTo>
                    <a:pt x="41" y="9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26" name="Freeform 271"/>
            <p:cNvSpPr>
              <a:spLocks/>
            </p:cNvSpPr>
            <p:nvPr/>
          </p:nvSpPr>
          <p:spPr bwMode="auto">
            <a:xfrm>
              <a:off x="3373" y="3058"/>
              <a:ext cx="47" cy="23"/>
            </a:xfrm>
            <a:custGeom>
              <a:avLst/>
              <a:gdLst>
                <a:gd name="T0" fmla="*/ 95 w 95"/>
                <a:gd name="T1" fmla="*/ 47 h 47"/>
                <a:gd name="T2" fmla="*/ 1 w 95"/>
                <a:gd name="T3" fmla="*/ 47 h 47"/>
                <a:gd name="T4" fmla="*/ 0 w 95"/>
                <a:gd name="T5" fmla="*/ 42 h 47"/>
                <a:gd name="T6" fmla="*/ 1 w 95"/>
                <a:gd name="T7" fmla="*/ 36 h 47"/>
                <a:gd name="T8" fmla="*/ 3 w 95"/>
                <a:gd name="T9" fmla="*/ 29 h 47"/>
                <a:gd name="T10" fmla="*/ 5 w 95"/>
                <a:gd name="T11" fmla="*/ 21 h 47"/>
                <a:gd name="T12" fmla="*/ 5 w 95"/>
                <a:gd name="T13" fmla="*/ 20 h 47"/>
                <a:gd name="T14" fmla="*/ 5 w 95"/>
                <a:gd name="T15" fmla="*/ 20 h 47"/>
                <a:gd name="T16" fmla="*/ 5 w 95"/>
                <a:gd name="T17" fmla="*/ 19 h 47"/>
                <a:gd name="T18" fmla="*/ 6 w 95"/>
                <a:gd name="T19" fmla="*/ 19 h 47"/>
                <a:gd name="T20" fmla="*/ 6 w 95"/>
                <a:gd name="T21" fmla="*/ 19 h 47"/>
                <a:gd name="T22" fmla="*/ 6 w 95"/>
                <a:gd name="T23" fmla="*/ 19 h 47"/>
                <a:gd name="T24" fmla="*/ 6 w 95"/>
                <a:gd name="T25" fmla="*/ 19 h 47"/>
                <a:gd name="T26" fmla="*/ 20 w 95"/>
                <a:gd name="T27" fmla="*/ 6 h 47"/>
                <a:gd name="T28" fmla="*/ 32 w 95"/>
                <a:gd name="T29" fmla="*/ 0 h 47"/>
                <a:gd name="T30" fmla="*/ 45 w 95"/>
                <a:gd name="T31" fmla="*/ 2 h 47"/>
                <a:gd name="T32" fmla="*/ 56 w 95"/>
                <a:gd name="T33" fmla="*/ 8 h 47"/>
                <a:gd name="T34" fmla="*/ 66 w 95"/>
                <a:gd name="T35" fmla="*/ 19 h 47"/>
                <a:gd name="T36" fmla="*/ 75 w 95"/>
                <a:gd name="T37" fmla="*/ 29 h 47"/>
                <a:gd name="T38" fmla="*/ 85 w 95"/>
                <a:gd name="T39" fmla="*/ 39 h 47"/>
                <a:gd name="T40" fmla="*/ 95 w 95"/>
                <a:gd name="T41" fmla="*/ 47 h 4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5"/>
                <a:gd name="T64" fmla="*/ 0 h 47"/>
                <a:gd name="T65" fmla="*/ 95 w 95"/>
                <a:gd name="T66" fmla="*/ 47 h 4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5" h="47">
                  <a:moveTo>
                    <a:pt x="95" y="47"/>
                  </a:moveTo>
                  <a:lnTo>
                    <a:pt x="1" y="47"/>
                  </a:lnTo>
                  <a:lnTo>
                    <a:pt x="0" y="42"/>
                  </a:lnTo>
                  <a:lnTo>
                    <a:pt x="1" y="36"/>
                  </a:lnTo>
                  <a:lnTo>
                    <a:pt x="3" y="29"/>
                  </a:lnTo>
                  <a:lnTo>
                    <a:pt x="5" y="21"/>
                  </a:lnTo>
                  <a:lnTo>
                    <a:pt x="5" y="20"/>
                  </a:lnTo>
                  <a:lnTo>
                    <a:pt x="5" y="19"/>
                  </a:lnTo>
                  <a:lnTo>
                    <a:pt x="6" y="19"/>
                  </a:lnTo>
                  <a:lnTo>
                    <a:pt x="20" y="6"/>
                  </a:lnTo>
                  <a:lnTo>
                    <a:pt x="32" y="0"/>
                  </a:lnTo>
                  <a:lnTo>
                    <a:pt x="45" y="2"/>
                  </a:lnTo>
                  <a:lnTo>
                    <a:pt x="56" y="8"/>
                  </a:lnTo>
                  <a:lnTo>
                    <a:pt x="66" y="19"/>
                  </a:lnTo>
                  <a:lnTo>
                    <a:pt x="75" y="29"/>
                  </a:lnTo>
                  <a:lnTo>
                    <a:pt x="85" y="39"/>
                  </a:lnTo>
                  <a:lnTo>
                    <a:pt x="95" y="47"/>
                  </a:lnTo>
                  <a:close/>
                </a:path>
              </a:pathLst>
            </a:custGeom>
            <a:solidFill>
              <a:srgbClr val="6B75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304800"/>
            <a:ext cx="2743200" cy="1139825"/>
          </a:xfrm>
        </p:spPr>
        <p:txBody>
          <a:bodyPr/>
          <a:lstStyle/>
          <a:p>
            <a:pPr eaLnBrk="1" hangingPunct="1"/>
            <a:r>
              <a:rPr lang="ru-RU" sz="4400" b="1" smtClean="0"/>
              <a:t>Запомни!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 smtClean="0">
                <a:solidFill>
                  <a:srgbClr val="FF0066"/>
                </a:solidFill>
              </a:rPr>
              <a:t>Одушевленные</a:t>
            </a:r>
            <a:r>
              <a:rPr lang="ru-RU" b="1" dirty="0" smtClean="0"/>
              <a:t>  имена  существительные  обозначают  </a:t>
            </a:r>
            <a:r>
              <a:rPr lang="ru-RU" b="1" dirty="0" smtClean="0">
                <a:solidFill>
                  <a:srgbClr val="3333CC"/>
                </a:solidFill>
              </a:rPr>
              <a:t>людей  </a:t>
            </a:r>
            <a:r>
              <a:rPr lang="ru-RU" b="1" dirty="0" smtClean="0"/>
              <a:t>и</a:t>
            </a:r>
            <a:r>
              <a:rPr lang="ru-RU" b="1" dirty="0" smtClean="0">
                <a:solidFill>
                  <a:srgbClr val="3333CC"/>
                </a:solidFill>
              </a:rPr>
              <a:t>  животных</a:t>
            </a:r>
            <a:r>
              <a:rPr lang="ru-RU" b="1" dirty="0" smtClean="0"/>
              <a:t>  и  отвечают  на  вопрос  </a:t>
            </a:r>
            <a:r>
              <a:rPr lang="ru-RU" b="1" dirty="0" smtClean="0">
                <a:solidFill>
                  <a:srgbClr val="3333CC"/>
                </a:solidFill>
              </a:rPr>
              <a:t>кто?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 smtClean="0">
                <a:solidFill>
                  <a:srgbClr val="FF0066"/>
                </a:solidFill>
              </a:rPr>
              <a:t>Неодушевленные</a:t>
            </a:r>
            <a:r>
              <a:rPr lang="ru-RU" b="1" dirty="0" smtClean="0"/>
              <a:t> – отвечают   на  вопрос  </a:t>
            </a:r>
            <a:r>
              <a:rPr lang="ru-RU" b="1" dirty="0" smtClean="0">
                <a:solidFill>
                  <a:srgbClr val="3333CC"/>
                </a:solidFill>
              </a:rPr>
              <a:t>что?</a:t>
            </a:r>
            <a:r>
              <a:rPr lang="ru-RU" b="1" dirty="0" smtClean="0"/>
              <a:t>  и  обозначают  все  остальные имена  существительные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b="1" dirty="0" smtClean="0"/>
          </a:p>
        </p:txBody>
      </p:sp>
      <p:pic>
        <p:nvPicPr>
          <p:cNvPr id="16388" name="Picture 6" descr="butterfly_clipart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flower_clipart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876800"/>
            <a:ext cx="12668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house_clipart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495800"/>
            <a:ext cx="19002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 descr="Рисунок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191000"/>
            <a:ext cx="1371600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0" descr="basketball_clipart_b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2860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3" descr="CRTN02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5913" y="4953000"/>
            <a:ext cx="1341437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имени существительного: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3600" b="1" dirty="0" smtClean="0"/>
              <a:t>род, </a:t>
            </a:r>
          </a:p>
          <a:p>
            <a:r>
              <a:rPr lang="ru-RU" sz="3600" b="1" dirty="0" smtClean="0"/>
              <a:t>число,  </a:t>
            </a:r>
          </a:p>
          <a:p>
            <a:r>
              <a:rPr lang="ru-RU" sz="3600" b="1" dirty="0" smtClean="0"/>
              <a:t> собственные  или нарицательные, </a:t>
            </a:r>
          </a:p>
          <a:p>
            <a:r>
              <a:rPr lang="ru-RU" sz="3600" b="1" dirty="0" smtClean="0"/>
              <a:t>одушевленные или неодушевленные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356992"/>
            <a:ext cx="3408776" cy="3039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ru-RU" dirty="0" smtClean="0"/>
              <a:t>Постоянные признаки: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6779096" cy="4389120"/>
          </a:xfrm>
        </p:spPr>
        <p:txBody>
          <a:bodyPr/>
          <a:lstStyle/>
          <a:p>
            <a:pPr>
              <a:buNone/>
            </a:pPr>
            <a:endParaRPr lang="ru-RU" sz="3600" dirty="0" smtClean="0"/>
          </a:p>
          <a:p>
            <a:r>
              <a:rPr lang="ru-RU" sz="3600" b="1" dirty="0" smtClean="0"/>
              <a:t> род, </a:t>
            </a:r>
          </a:p>
          <a:p>
            <a:r>
              <a:rPr lang="ru-RU" sz="3600" b="1" dirty="0" smtClean="0"/>
              <a:t>одушевленность или неодушевленность, </a:t>
            </a:r>
          </a:p>
          <a:p>
            <a:r>
              <a:rPr lang="ru-RU" sz="3600" b="1" dirty="0" smtClean="0"/>
              <a:t>собственные или нарицательные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35224" y="3573016"/>
            <a:ext cx="3408776" cy="3039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Непостоянные признаки: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5400" dirty="0" smtClean="0"/>
          </a:p>
          <a:p>
            <a:r>
              <a:rPr lang="ru-RU" sz="5400" dirty="0" smtClean="0">
                <a:solidFill>
                  <a:srgbClr val="0070C0"/>
                </a:solidFill>
              </a:rPr>
              <a:t> число</a:t>
            </a:r>
            <a:endParaRPr lang="ru-RU" sz="54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284984"/>
            <a:ext cx="3408776" cy="3039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smtClean="0"/>
              <a:t>Число  имён  существительных</a:t>
            </a:r>
          </a:p>
        </p:txBody>
      </p:sp>
      <p:pic>
        <p:nvPicPr>
          <p:cNvPr id="17411" name="Picture 4" descr="books_wri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124200"/>
            <a:ext cx="3352800" cy="29591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</p:pic>
      <p:sp>
        <p:nvSpPr>
          <p:cNvPr id="17412" name="Rectangle 5"/>
          <p:cNvSpPr>
            <a:spLocks noChangeArrowheads="1"/>
          </p:cNvSpPr>
          <p:nvPr/>
        </p:nvSpPr>
        <p:spPr bwMode="auto">
          <a:xfrm rot="-621543">
            <a:off x="7375525" y="3952875"/>
            <a:ext cx="928688" cy="576263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CCECFF"/>
                </a:solidFill>
              </a:rPr>
              <a:t>Русский </a:t>
            </a:r>
          </a:p>
          <a:p>
            <a:pPr algn="ctr"/>
            <a:r>
              <a:rPr lang="ru-RU" sz="1600" b="1">
                <a:solidFill>
                  <a:srgbClr val="CCECFF"/>
                </a:solidFill>
              </a:rPr>
              <a:t> язык</a:t>
            </a:r>
            <a:endParaRPr lang="ru-RU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457200" y="2362200"/>
            <a:ext cx="5943600" cy="1524000"/>
          </a:xfrm>
          <a:prstGeom prst="cloudCallout">
            <a:avLst>
              <a:gd name="adj1" fmla="val 47116"/>
              <a:gd name="adj2" fmla="val 3802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dirty="0"/>
              <a:t>Сколько  предметов  может  обозначать  имя  существительное?</a:t>
            </a:r>
          </a:p>
        </p:txBody>
      </p:sp>
      <p:pic>
        <p:nvPicPr>
          <p:cNvPr id="19464" name="Picture 8" descr="PI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348880"/>
            <a:ext cx="2487613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9" descr="BOOK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876800"/>
            <a:ext cx="1511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69"/>
          <p:cNvGrpSpPr>
            <a:grpSpLocks/>
          </p:cNvGrpSpPr>
          <p:nvPr/>
        </p:nvGrpSpPr>
        <p:grpSpPr bwMode="auto">
          <a:xfrm>
            <a:off x="8382000" y="1066800"/>
            <a:ext cx="165100" cy="1560513"/>
            <a:chOff x="192" y="1728"/>
            <a:chExt cx="104" cy="983"/>
          </a:xfrm>
        </p:grpSpPr>
        <p:sp>
          <p:nvSpPr>
            <p:cNvPr id="17446" name="Freeform 254"/>
            <p:cNvSpPr>
              <a:spLocks/>
            </p:cNvSpPr>
            <p:nvPr/>
          </p:nvSpPr>
          <p:spPr bwMode="auto">
            <a:xfrm>
              <a:off x="240" y="1728"/>
              <a:ext cx="48" cy="156"/>
            </a:xfrm>
            <a:custGeom>
              <a:avLst/>
              <a:gdLst>
                <a:gd name="T0" fmla="*/ 0 w 193"/>
                <a:gd name="T1" fmla="*/ 547 h 625"/>
                <a:gd name="T2" fmla="*/ 90 w 193"/>
                <a:gd name="T3" fmla="*/ 0 h 625"/>
                <a:gd name="T4" fmla="*/ 193 w 193"/>
                <a:gd name="T5" fmla="*/ 578 h 625"/>
                <a:gd name="T6" fmla="*/ 187 w 193"/>
                <a:gd name="T7" fmla="*/ 582 h 625"/>
                <a:gd name="T8" fmla="*/ 175 w 193"/>
                <a:gd name="T9" fmla="*/ 595 h 625"/>
                <a:gd name="T10" fmla="*/ 153 w 193"/>
                <a:gd name="T11" fmla="*/ 609 h 625"/>
                <a:gd name="T12" fmla="*/ 129 w 193"/>
                <a:gd name="T13" fmla="*/ 621 h 625"/>
                <a:gd name="T14" fmla="*/ 97 w 193"/>
                <a:gd name="T15" fmla="*/ 625 h 625"/>
                <a:gd name="T16" fmla="*/ 65 w 193"/>
                <a:gd name="T17" fmla="*/ 618 h 625"/>
                <a:gd name="T18" fmla="*/ 31 w 193"/>
                <a:gd name="T19" fmla="*/ 593 h 625"/>
                <a:gd name="T20" fmla="*/ 0 w 193"/>
                <a:gd name="T21" fmla="*/ 547 h 6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3"/>
                <a:gd name="T34" fmla="*/ 0 h 625"/>
                <a:gd name="T35" fmla="*/ 193 w 193"/>
                <a:gd name="T36" fmla="*/ 625 h 6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3" h="625">
                  <a:moveTo>
                    <a:pt x="0" y="547"/>
                  </a:moveTo>
                  <a:lnTo>
                    <a:pt x="90" y="0"/>
                  </a:lnTo>
                  <a:lnTo>
                    <a:pt x="193" y="578"/>
                  </a:lnTo>
                  <a:lnTo>
                    <a:pt x="187" y="582"/>
                  </a:lnTo>
                  <a:lnTo>
                    <a:pt x="175" y="595"/>
                  </a:lnTo>
                  <a:lnTo>
                    <a:pt x="153" y="609"/>
                  </a:lnTo>
                  <a:lnTo>
                    <a:pt x="129" y="621"/>
                  </a:lnTo>
                  <a:lnTo>
                    <a:pt x="97" y="625"/>
                  </a:lnTo>
                  <a:lnTo>
                    <a:pt x="65" y="618"/>
                  </a:lnTo>
                  <a:lnTo>
                    <a:pt x="31" y="593"/>
                  </a:lnTo>
                  <a:lnTo>
                    <a:pt x="0" y="54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68"/>
            <p:cNvGrpSpPr>
              <a:grpSpLocks/>
            </p:cNvGrpSpPr>
            <p:nvPr/>
          </p:nvGrpSpPr>
          <p:grpSpPr bwMode="auto">
            <a:xfrm>
              <a:off x="192" y="1824"/>
              <a:ext cx="104" cy="887"/>
              <a:chOff x="464" y="1498"/>
              <a:chExt cx="104" cy="887"/>
            </a:xfrm>
          </p:grpSpPr>
          <p:sp>
            <p:nvSpPr>
              <p:cNvPr id="17448" name="Freeform 255"/>
              <p:cNvSpPr>
                <a:spLocks/>
              </p:cNvSpPr>
              <p:nvPr/>
            </p:nvSpPr>
            <p:spPr bwMode="auto">
              <a:xfrm>
                <a:off x="464" y="1597"/>
                <a:ext cx="104" cy="788"/>
              </a:xfrm>
              <a:custGeom>
                <a:avLst/>
                <a:gdLst>
                  <a:gd name="T0" fmla="*/ 0 w 418"/>
                  <a:gd name="T1" fmla="*/ 0 h 3154"/>
                  <a:gd name="T2" fmla="*/ 0 w 418"/>
                  <a:gd name="T3" fmla="*/ 3154 h 3154"/>
                  <a:gd name="T4" fmla="*/ 414 w 418"/>
                  <a:gd name="T5" fmla="*/ 3154 h 3154"/>
                  <a:gd name="T6" fmla="*/ 418 w 418"/>
                  <a:gd name="T7" fmla="*/ 3 h 3154"/>
                  <a:gd name="T8" fmla="*/ 0 w 418"/>
                  <a:gd name="T9" fmla="*/ 0 h 3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3154"/>
                  <a:gd name="T17" fmla="*/ 418 w 418"/>
                  <a:gd name="T18" fmla="*/ 3154 h 3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3154">
                    <a:moveTo>
                      <a:pt x="0" y="0"/>
                    </a:moveTo>
                    <a:lnTo>
                      <a:pt x="0" y="3154"/>
                    </a:lnTo>
                    <a:lnTo>
                      <a:pt x="414" y="3154"/>
                    </a:lnTo>
                    <a:lnTo>
                      <a:pt x="41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9" name="Freeform 256"/>
              <p:cNvSpPr>
                <a:spLocks/>
              </p:cNvSpPr>
              <p:nvPr/>
            </p:nvSpPr>
            <p:spPr bwMode="auto">
              <a:xfrm>
                <a:off x="470" y="1596"/>
                <a:ext cx="88" cy="788"/>
              </a:xfrm>
              <a:custGeom>
                <a:avLst/>
                <a:gdLst>
                  <a:gd name="T0" fmla="*/ 4 w 351"/>
                  <a:gd name="T1" fmla="*/ 0 h 3154"/>
                  <a:gd name="T2" fmla="*/ 3 w 351"/>
                  <a:gd name="T3" fmla="*/ 393 h 3154"/>
                  <a:gd name="T4" fmla="*/ 3 w 351"/>
                  <a:gd name="T5" fmla="*/ 788 h 3154"/>
                  <a:gd name="T6" fmla="*/ 3 w 351"/>
                  <a:gd name="T7" fmla="*/ 1182 h 3154"/>
                  <a:gd name="T8" fmla="*/ 3 w 351"/>
                  <a:gd name="T9" fmla="*/ 1576 h 3154"/>
                  <a:gd name="T10" fmla="*/ 1 w 351"/>
                  <a:gd name="T11" fmla="*/ 1970 h 3154"/>
                  <a:gd name="T12" fmla="*/ 1 w 351"/>
                  <a:gd name="T13" fmla="*/ 2365 h 3154"/>
                  <a:gd name="T14" fmla="*/ 0 w 351"/>
                  <a:gd name="T15" fmla="*/ 2759 h 3154"/>
                  <a:gd name="T16" fmla="*/ 0 w 351"/>
                  <a:gd name="T17" fmla="*/ 3154 h 3154"/>
                  <a:gd name="T18" fmla="*/ 43 w 351"/>
                  <a:gd name="T19" fmla="*/ 3154 h 3154"/>
                  <a:gd name="T20" fmla="*/ 86 w 351"/>
                  <a:gd name="T21" fmla="*/ 3154 h 3154"/>
                  <a:gd name="T22" fmla="*/ 130 w 351"/>
                  <a:gd name="T23" fmla="*/ 3154 h 3154"/>
                  <a:gd name="T24" fmla="*/ 174 w 351"/>
                  <a:gd name="T25" fmla="*/ 3154 h 3154"/>
                  <a:gd name="T26" fmla="*/ 216 w 351"/>
                  <a:gd name="T27" fmla="*/ 3154 h 3154"/>
                  <a:gd name="T28" fmla="*/ 260 w 351"/>
                  <a:gd name="T29" fmla="*/ 3154 h 3154"/>
                  <a:gd name="T30" fmla="*/ 304 w 351"/>
                  <a:gd name="T31" fmla="*/ 3154 h 3154"/>
                  <a:gd name="T32" fmla="*/ 347 w 351"/>
                  <a:gd name="T33" fmla="*/ 3154 h 3154"/>
                  <a:gd name="T34" fmla="*/ 347 w 351"/>
                  <a:gd name="T35" fmla="*/ 2760 h 3154"/>
                  <a:gd name="T36" fmla="*/ 347 w 351"/>
                  <a:gd name="T37" fmla="*/ 2365 h 3154"/>
                  <a:gd name="T38" fmla="*/ 347 w 351"/>
                  <a:gd name="T39" fmla="*/ 1971 h 3154"/>
                  <a:gd name="T40" fmla="*/ 349 w 351"/>
                  <a:gd name="T41" fmla="*/ 1578 h 3154"/>
                  <a:gd name="T42" fmla="*/ 349 w 351"/>
                  <a:gd name="T43" fmla="*/ 1183 h 3154"/>
                  <a:gd name="T44" fmla="*/ 350 w 351"/>
                  <a:gd name="T45" fmla="*/ 789 h 3154"/>
                  <a:gd name="T46" fmla="*/ 350 w 351"/>
                  <a:gd name="T47" fmla="*/ 394 h 3154"/>
                  <a:gd name="T48" fmla="*/ 351 w 351"/>
                  <a:gd name="T49" fmla="*/ 0 h 3154"/>
                  <a:gd name="T50" fmla="*/ 307 w 351"/>
                  <a:gd name="T51" fmla="*/ 0 h 3154"/>
                  <a:gd name="T52" fmla="*/ 264 w 351"/>
                  <a:gd name="T53" fmla="*/ 0 h 3154"/>
                  <a:gd name="T54" fmla="*/ 220 w 351"/>
                  <a:gd name="T55" fmla="*/ 0 h 3154"/>
                  <a:gd name="T56" fmla="*/ 177 w 351"/>
                  <a:gd name="T57" fmla="*/ 0 h 3154"/>
                  <a:gd name="T58" fmla="*/ 134 w 351"/>
                  <a:gd name="T59" fmla="*/ 0 h 3154"/>
                  <a:gd name="T60" fmla="*/ 90 w 351"/>
                  <a:gd name="T61" fmla="*/ 0 h 3154"/>
                  <a:gd name="T62" fmla="*/ 46 w 351"/>
                  <a:gd name="T63" fmla="*/ 0 h 3154"/>
                  <a:gd name="T64" fmla="*/ 4 w 351"/>
                  <a:gd name="T65" fmla="*/ 0 h 315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51"/>
                  <a:gd name="T100" fmla="*/ 0 h 3154"/>
                  <a:gd name="T101" fmla="*/ 351 w 351"/>
                  <a:gd name="T102" fmla="*/ 3154 h 315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51" h="3154">
                    <a:moveTo>
                      <a:pt x="4" y="0"/>
                    </a:moveTo>
                    <a:lnTo>
                      <a:pt x="3" y="393"/>
                    </a:lnTo>
                    <a:lnTo>
                      <a:pt x="3" y="788"/>
                    </a:lnTo>
                    <a:lnTo>
                      <a:pt x="3" y="1182"/>
                    </a:lnTo>
                    <a:lnTo>
                      <a:pt x="3" y="1576"/>
                    </a:lnTo>
                    <a:lnTo>
                      <a:pt x="1" y="1970"/>
                    </a:lnTo>
                    <a:lnTo>
                      <a:pt x="1" y="2365"/>
                    </a:lnTo>
                    <a:lnTo>
                      <a:pt x="0" y="2759"/>
                    </a:lnTo>
                    <a:lnTo>
                      <a:pt x="0" y="3154"/>
                    </a:lnTo>
                    <a:lnTo>
                      <a:pt x="43" y="3154"/>
                    </a:lnTo>
                    <a:lnTo>
                      <a:pt x="86" y="3154"/>
                    </a:lnTo>
                    <a:lnTo>
                      <a:pt x="130" y="3154"/>
                    </a:lnTo>
                    <a:lnTo>
                      <a:pt x="174" y="3154"/>
                    </a:lnTo>
                    <a:lnTo>
                      <a:pt x="216" y="3154"/>
                    </a:lnTo>
                    <a:lnTo>
                      <a:pt x="260" y="3154"/>
                    </a:lnTo>
                    <a:lnTo>
                      <a:pt x="304" y="3154"/>
                    </a:lnTo>
                    <a:lnTo>
                      <a:pt x="347" y="3154"/>
                    </a:lnTo>
                    <a:lnTo>
                      <a:pt x="347" y="2760"/>
                    </a:lnTo>
                    <a:lnTo>
                      <a:pt x="347" y="2365"/>
                    </a:lnTo>
                    <a:lnTo>
                      <a:pt x="347" y="1971"/>
                    </a:lnTo>
                    <a:lnTo>
                      <a:pt x="349" y="1578"/>
                    </a:lnTo>
                    <a:lnTo>
                      <a:pt x="349" y="1183"/>
                    </a:lnTo>
                    <a:lnTo>
                      <a:pt x="350" y="789"/>
                    </a:lnTo>
                    <a:lnTo>
                      <a:pt x="350" y="394"/>
                    </a:lnTo>
                    <a:lnTo>
                      <a:pt x="351" y="0"/>
                    </a:lnTo>
                    <a:lnTo>
                      <a:pt x="307" y="0"/>
                    </a:lnTo>
                    <a:lnTo>
                      <a:pt x="264" y="0"/>
                    </a:lnTo>
                    <a:lnTo>
                      <a:pt x="220" y="0"/>
                    </a:lnTo>
                    <a:lnTo>
                      <a:pt x="177" y="0"/>
                    </a:lnTo>
                    <a:lnTo>
                      <a:pt x="134" y="0"/>
                    </a:lnTo>
                    <a:lnTo>
                      <a:pt x="90" y="0"/>
                    </a:lnTo>
                    <a:lnTo>
                      <a:pt x="4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E3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0" name="Freeform 257"/>
              <p:cNvSpPr>
                <a:spLocks/>
              </p:cNvSpPr>
              <p:nvPr/>
            </p:nvSpPr>
            <p:spPr bwMode="auto">
              <a:xfrm>
                <a:off x="478" y="1596"/>
                <a:ext cx="69" cy="787"/>
              </a:xfrm>
              <a:custGeom>
                <a:avLst/>
                <a:gdLst>
                  <a:gd name="T0" fmla="*/ 4 w 277"/>
                  <a:gd name="T1" fmla="*/ 0 h 3151"/>
                  <a:gd name="T2" fmla="*/ 3 w 277"/>
                  <a:gd name="T3" fmla="*/ 393 h 3151"/>
                  <a:gd name="T4" fmla="*/ 3 w 277"/>
                  <a:gd name="T5" fmla="*/ 786 h 3151"/>
                  <a:gd name="T6" fmla="*/ 3 w 277"/>
                  <a:gd name="T7" fmla="*/ 1180 h 3151"/>
                  <a:gd name="T8" fmla="*/ 3 w 277"/>
                  <a:gd name="T9" fmla="*/ 1574 h 3151"/>
                  <a:gd name="T10" fmla="*/ 2 w 277"/>
                  <a:gd name="T11" fmla="*/ 1967 h 3151"/>
                  <a:gd name="T12" fmla="*/ 2 w 277"/>
                  <a:gd name="T13" fmla="*/ 2362 h 3151"/>
                  <a:gd name="T14" fmla="*/ 0 w 277"/>
                  <a:gd name="T15" fmla="*/ 2756 h 3151"/>
                  <a:gd name="T16" fmla="*/ 0 w 277"/>
                  <a:gd name="T17" fmla="*/ 3151 h 3151"/>
                  <a:gd name="T18" fmla="*/ 34 w 277"/>
                  <a:gd name="T19" fmla="*/ 3151 h 3151"/>
                  <a:gd name="T20" fmla="*/ 70 w 277"/>
                  <a:gd name="T21" fmla="*/ 3151 h 3151"/>
                  <a:gd name="T22" fmla="*/ 104 w 277"/>
                  <a:gd name="T23" fmla="*/ 3151 h 3151"/>
                  <a:gd name="T24" fmla="*/ 139 w 277"/>
                  <a:gd name="T25" fmla="*/ 3151 h 3151"/>
                  <a:gd name="T26" fmla="*/ 172 w 277"/>
                  <a:gd name="T27" fmla="*/ 3151 h 3151"/>
                  <a:gd name="T28" fmla="*/ 207 w 277"/>
                  <a:gd name="T29" fmla="*/ 3151 h 3151"/>
                  <a:gd name="T30" fmla="*/ 241 w 277"/>
                  <a:gd name="T31" fmla="*/ 3151 h 3151"/>
                  <a:gd name="T32" fmla="*/ 277 w 277"/>
                  <a:gd name="T33" fmla="*/ 3151 h 3151"/>
                  <a:gd name="T34" fmla="*/ 277 w 277"/>
                  <a:gd name="T35" fmla="*/ 2756 h 3151"/>
                  <a:gd name="T36" fmla="*/ 277 w 277"/>
                  <a:gd name="T37" fmla="*/ 2362 h 3151"/>
                  <a:gd name="T38" fmla="*/ 277 w 277"/>
                  <a:gd name="T39" fmla="*/ 1967 h 3151"/>
                  <a:gd name="T40" fmla="*/ 277 w 277"/>
                  <a:gd name="T41" fmla="*/ 1574 h 3151"/>
                  <a:gd name="T42" fmla="*/ 277 w 277"/>
                  <a:gd name="T43" fmla="*/ 1180 h 3151"/>
                  <a:gd name="T44" fmla="*/ 277 w 277"/>
                  <a:gd name="T45" fmla="*/ 786 h 3151"/>
                  <a:gd name="T46" fmla="*/ 277 w 277"/>
                  <a:gd name="T47" fmla="*/ 393 h 3151"/>
                  <a:gd name="T48" fmla="*/ 277 w 277"/>
                  <a:gd name="T49" fmla="*/ 0 h 3151"/>
                  <a:gd name="T50" fmla="*/ 242 w 277"/>
                  <a:gd name="T51" fmla="*/ 0 h 3151"/>
                  <a:gd name="T52" fmla="*/ 208 w 277"/>
                  <a:gd name="T53" fmla="*/ 0 h 3151"/>
                  <a:gd name="T54" fmla="*/ 174 w 277"/>
                  <a:gd name="T55" fmla="*/ 0 h 3151"/>
                  <a:gd name="T56" fmla="*/ 140 w 277"/>
                  <a:gd name="T57" fmla="*/ 0 h 3151"/>
                  <a:gd name="T58" fmla="*/ 105 w 277"/>
                  <a:gd name="T59" fmla="*/ 0 h 3151"/>
                  <a:gd name="T60" fmla="*/ 71 w 277"/>
                  <a:gd name="T61" fmla="*/ 0 h 3151"/>
                  <a:gd name="T62" fmla="*/ 37 w 277"/>
                  <a:gd name="T63" fmla="*/ 0 h 3151"/>
                  <a:gd name="T64" fmla="*/ 4 w 277"/>
                  <a:gd name="T65" fmla="*/ 0 h 31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7"/>
                  <a:gd name="T100" fmla="*/ 0 h 3151"/>
                  <a:gd name="T101" fmla="*/ 277 w 277"/>
                  <a:gd name="T102" fmla="*/ 3151 h 31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7" h="3151">
                    <a:moveTo>
                      <a:pt x="4" y="0"/>
                    </a:moveTo>
                    <a:lnTo>
                      <a:pt x="3" y="393"/>
                    </a:lnTo>
                    <a:lnTo>
                      <a:pt x="3" y="786"/>
                    </a:lnTo>
                    <a:lnTo>
                      <a:pt x="3" y="1180"/>
                    </a:lnTo>
                    <a:lnTo>
                      <a:pt x="3" y="1574"/>
                    </a:lnTo>
                    <a:lnTo>
                      <a:pt x="2" y="1967"/>
                    </a:lnTo>
                    <a:lnTo>
                      <a:pt x="2" y="2362"/>
                    </a:lnTo>
                    <a:lnTo>
                      <a:pt x="0" y="2756"/>
                    </a:lnTo>
                    <a:lnTo>
                      <a:pt x="0" y="3151"/>
                    </a:lnTo>
                    <a:lnTo>
                      <a:pt x="34" y="3151"/>
                    </a:lnTo>
                    <a:lnTo>
                      <a:pt x="70" y="3151"/>
                    </a:lnTo>
                    <a:lnTo>
                      <a:pt x="104" y="3151"/>
                    </a:lnTo>
                    <a:lnTo>
                      <a:pt x="139" y="3151"/>
                    </a:lnTo>
                    <a:lnTo>
                      <a:pt x="172" y="3151"/>
                    </a:lnTo>
                    <a:lnTo>
                      <a:pt x="207" y="3151"/>
                    </a:lnTo>
                    <a:lnTo>
                      <a:pt x="241" y="3151"/>
                    </a:lnTo>
                    <a:lnTo>
                      <a:pt x="277" y="3151"/>
                    </a:lnTo>
                    <a:lnTo>
                      <a:pt x="277" y="2756"/>
                    </a:lnTo>
                    <a:lnTo>
                      <a:pt x="277" y="2362"/>
                    </a:lnTo>
                    <a:lnTo>
                      <a:pt x="277" y="1967"/>
                    </a:lnTo>
                    <a:lnTo>
                      <a:pt x="277" y="1574"/>
                    </a:lnTo>
                    <a:lnTo>
                      <a:pt x="277" y="1180"/>
                    </a:lnTo>
                    <a:lnTo>
                      <a:pt x="277" y="786"/>
                    </a:lnTo>
                    <a:lnTo>
                      <a:pt x="277" y="393"/>
                    </a:lnTo>
                    <a:lnTo>
                      <a:pt x="277" y="0"/>
                    </a:lnTo>
                    <a:lnTo>
                      <a:pt x="242" y="0"/>
                    </a:lnTo>
                    <a:lnTo>
                      <a:pt x="208" y="0"/>
                    </a:lnTo>
                    <a:lnTo>
                      <a:pt x="174" y="0"/>
                    </a:lnTo>
                    <a:lnTo>
                      <a:pt x="140" y="0"/>
                    </a:lnTo>
                    <a:lnTo>
                      <a:pt x="105" y="0"/>
                    </a:lnTo>
                    <a:lnTo>
                      <a:pt x="71" y="0"/>
                    </a:lnTo>
                    <a:lnTo>
                      <a:pt x="37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EB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1" name="Freeform 258"/>
              <p:cNvSpPr>
                <a:spLocks/>
              </p:cNvSpPr>
              <p:nvPr/>
            </p:nvSpPr>
            <p:spPr bwMode="auto">
              <a:xfrm>
                <a:off x="485" y="1595"/>
                <a:ext cx="52" cy="787"/>
              </a:xfrm>
              <a:custGeom>
                <a:avLst/>
                <a:gdLst>
                  <a:gd name="T0" fmla="*/ 3 w 206"/>
                  <a:gd name="T1" fmla="*/ 0 h 3151"/>
                  <a:gd name="T2" fmla="*/ 2 w 206"/>
                  <a:gd name="T3" fmla="*/ 394 h 3151"/>
                  <a:gd name="T4" fmla="*/ 2 w 206"/>
                  <a:gd name="T5" fmla="*/ 788 h 3151"/>
                  <a:gd name="T6" fmla="*/ 1 w 206"/>
                  <a:gd name="T7" fmla="*/ 1181 h 3151"/>
                  <a:gd name="T8" fmla="*/ 1 w 206"/>
                  <a:gd name="T9" fmla="*/ 1576 h 3151"/>
                  <a:gd name="T10" fmla="*/ 0 w 206"/>
                  <a:gd name="T11" fmla="*/ 1969 h 3151"/>
                  <a:gd name="T12" fmla="*/ 0 w 206"/>
                  <a:gd name="T13" fmla="*/ 2362 h 3151"/>
                  <a:gd name="T14" fmla="*/ 0 w 206"/>
                  <a:gd name="T15" fmla="*/ 2756 h 3151"/>
                  <a:gd name="T16" fmla="*/ 0 w 206"/>
                  <a:gd name="T17" fmla="*/ 3151 h 3151"/>
                  <a:gd name="T18" fmla="*/ 25 w 206"/>
                  <a:gd name="T19" fmla="*/ 3151 h 3151"/>
                  <a:gd name="T20" fmla="*/ 51 w 206"/>
                  <a:gd name="T21" fmla="*/ 3151 h 3151"/>
                  <a:gd name="T22" fmla="*/ 76 w 206"/>
                  <a:gd name="T23" fmla="*/ 3151 h 3151"/>
                  <a:gd name="T24" fmla="*/ 103 w 206"/>
                  <a:gd name="T25" fmla="*/ 3151 h 3151"/>
                  <a:gd name="T26" fmla="*/ 128 w 206"/>
                  <a:gd name="T27" fmla="*/ 3151 h 3151"/>
                  <a:gd name="T28" fmla="*/ 154 w 206"/>
                  <a:gd name="T29" fmla="*/ 3151 h 3151"/>
                  <a:gd name="T30" fmla="*/ 179 w 206"/>
                  <a:gd name="T31" fmla="*/ 3151 h 3151"/>
                  <a:gd name="T32" fmla="*/ 206 w 206"/>
                  <a:gd name="T33" fmla="*/ 3151 h 3151"/>
                  <a:gd name="T34" fmla="*/ 206 w 206"/>
                  <a:gd name="T35" fmla="*/ 2756 h 3151"/>
                  <a:gd name="T36" fmla="*/ 206 w 206"/>
                  <a:gd name="T37" fmla="*/ 2362 h 3151"/>
                  <a:gd name="T38" fmla="*/ 206 w 206"/>
                  <a:gd name="T39" fmla="*/ 1969 h 3151"/>
                  <a:gd name="T40" fmla="*/ 206 w 206"/>
                  <a:gd name="T41" fmla="*/ 1576 h 3151"/>
                  <a:gd name="T42" fmla="*/ 206 w 206"/>
                  <a:gd name="T43" fmla="*/ 1181 h 3151"/>
                  <a:gd name="T44" fmla="*/ 206 w 206"/>
                  <a:gd name="T45" fmla="*/ 788 h 3151"/>
                  <a:gd name="T46" fmla="*/ 206 w 206"/>
                  <a:gd name="T47" fmla="*/ 394 h 3151"/>
                  <a:gd name="T48" fmla="*/ 206 w 206"/>
                  <a:gd name="T49" fmla="*/ 0 h 3151"/>
                  <a:gd name="T50" fmla="*/ 181 w 206"/>
                  <a:gd name="T51" fmla="*/ 0 h 3151"/>
                  <a:gd name="T52" fmla="*/ 155 w 206"/>
                  <a:gd name="T53" fmla="*/ 0 h 3151"/>
                  <a:gd name="T54" fmla="*/ 130 w 206"/>
                  <a:gd name="T55" fmla="*/ 0 h 3151"/>
                  <a:gd name="T56" fmla="*/ 104 w 206"/>
                  <a:gd name="T57" fmla="*/ 0 h 3151"/>
                  <a:gd name="T58" fmla="*/ 79 w 206"/>
                  <a:gd name="T59" fmla="*/ 0 h 3151"/>
                  <a:gd name="T60" fmla="*/ 53 w 206"/>
                  <a:gd name="T61" fmla="*/ 0 h 3151"/>
                  <a:gd name="T62" fmla="*/ 28 w 206"/>
                  <a:gd name="T63" fmla="*/ 0 h 3151"/>
                  <a:gd name="T64" fmla="*/ 3 w 206"/>
                  <a:gd name="T65" fmla="*/ 0 h 31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6"/>
                  <a:gd name="T100" fmla="*/ 0 h 3151"/>
                  <a:gd name="T101" fmla="*/ 206 w 206"/>
                  <a:gd name="T102" fmla="*/ 3151 h 31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6" h="3151">
                    <a:moveTo>
                      <a:pt x="3" y="0"/>
                    </a:moveTo>
                    <a:lnTo>
                      <a:pt x="2" y="394"/>
                    </a:lnTo>
                    <a:lnTo>
                      <a:pt x="2" y="788"/>
                    </a:lnTo>
                    <a:lnTo>
                      <a:pt x="1" y="1181"/>
                    </a:lnTo>
                    <a:lnTo>
                      <a:pt x="1" y="1576"/>
                    </a:lnTo>
                    <a:lnTo>
                      <a:pt x="0" y="1969"/>
                    </a:lnTo>
                    <a:lnTo>
                      <a:pt x="0" y="2362"/>
                    </a:lnTo>
                    <a:lnTo>
                      <a:pt x="0" y="2756"/>
                    </a:lnTo>
                    <a:lnTo>
                      <a:pt x="0" y="3151"/>
                    </a:lnTo>
                    <a:lnTo>
                      <a:pt x="25" y="3151"/>
                    </a:lnTo>
                    <a:lnTo>
                      <a:pt x="51" y="3151"/>
                    </a:lnTo>
                    <a:lnTo>
                      <a:pt x="76" y="3151"/>
                    </a:lnTo>
                    <a:lnTo>
                      <a:pt x="103" y="3151"/>
                    </a:lnTo>
                    <a:lnTo>
                      <a:pt x="128" y="3151"/>
                    </a:lnTo>
                    <a:lnTo>
                      <a:pt x="154" y="3151"/>
                    </a:lnTo>
                    <a:lnTo>
                      <a:pt x="179" y="3151"/>
                    </a:lnTo>
                    <a:lnTo>
                      <a:pt x="206" y="3151"/>
                    </a:lnTo>
                    <a:lnTo>
                      <a:pt x="206" y="2756"/>
                    </a:lnTo>
                    <a:lnTo>
                      <a:pt x="206" y="2362"/>
                    </a:lnTo>
                    <a:lnTo>
                      <a:pt x="206" y="1969"/>
                    </a:lnTo>
                    <a:lnTo>
                      <a:pt x="206" y="1576"/>
                    </a:lnTo>
                    <a:lnTo>
                      <a:pt x="206" y="1181"/>
                    </a:lnTo>
                    <a:lnTo>
                      <a:pt x="206" y="788"/>
                    </a:lnTo>
                    <a:lnTo>
                      <a:pt x="206" y="394"/>
                    </a:lnTo>
                    <a:lnTo>
                      <a:pt x="206" y="0"/>
                    </a:lnTo>
                    <a:lnTo>
                      <a:pt x="181" y="0"/>
                    </a:lnTo>
                    <a:lnTo>
                      <a:pt x="155" y="0"/>
                    </a:lnTo>
                    <a:lnTo>
                      <a:pt x="130" y="0"/>
                    </a:lnTo>
                    <a:lnTo>
                      <a:pt x="104" y="0"/>
                    </a:lnTo>
                    <a:lnTo>
                      <a:pt x="79" y="0"/>
                    </a:lnTo>
                    <a:lnTo>
                      <a:pt x="53" y="0"/>
                    </a:lnTo>
                    <a:lnTo>
                      <a:pt x="28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2" name="Freeform 259"/>
              <p:cNvSpPr>
                <a:spLocks/>
              </p:cNvSpPr>
              <p:nvPr/>
            </p:nvSpPr>
            <p:spPr bwMode="auto">
              <a:xfrm>
                <a:off x="493" y="1594"/>
                <a:ext cx="34" cy="788"/>
              </a:xfrm>
              <a:custGeom>
                <a:avLst/>
                <a:gdLst>
                  <a:gd name="T0" fmla="*/ 3 w 136"/>
                  <a:gd name="T1" fmla="*/ 0 h 3150"/>
                  <a:gd name="T2" fmla="*/ 1 w 136"/>
                  <a:gd name="T3" fmla="*/ 393 h 3150"/>
                  <a:gd name="T4" fmla="*/ 1 w 136"/>
                  <a:gd name="T5" fmla="*/ 786 h 3150"/>
                  <a:gd name="T6" fmla="*/ 1 w 136"/>
                  <a:gd name="T7" fmla="*/ 1180 h 3150"/>
                  <a:gd name="T8" fmla="*/ 1 w 136"/>
                  <a:gd name="T9" fmla="*/ 1574 h 3150"/>
                  <a:gd name="T10" fmla="*/ 0 w 136"/>
                  <a:gd name="T11" fmla="*/ 1967 h 3150"/>
                  <a:gd name="T12" fmla="*/ 0 w 136"/>
                  <a:gd name="T13" fmla="*/ 2362 h 3150"/>
                  <a:gd name="T14" fmla="*/ 0 w 136"/>
                  <a:gd name="T15" fmla="*/ 2755 h 3150"/>
                  <a:gd name="T16" fmla="*/ 0 w 136"/>
                  <a:gd name="T17" fmla="*/ 3150 h 3150"/>
                  <a:gd name="T18" fmla="*/ 16 w 136"/>
                  <a:gd name="T19" fmla="*/ 3150 h 3150"/>
                  <a:gd name="T20" fmla="*/ 33 w 136"/>
                  <a:gd name="T21" fmla="*/ 3150 h 3150"/>
                  <a:gd name="T22" fmla="*/ 50 w 136"/>
                  <a:gd name="T23" fmla="*/ 3150 h 3150"/>
                  <a:gd name="T24" fmla="*/ 67 w 136"/>
                  <a:gd name="T25" fmla="*/ 3150 h 3150"/>
                  <a:gd name="T26" fmla="*/ 83 w 136"/>
                  <a:gd name="T27" fmla="*/ 3150 h 3150"/>
                  <a:gd name="T28" fmla="*/ 100 w 136"/>
                  <a:gd name="T29" fmla="*/ 3150 h 3150"/>
                  <a:gd name="T30" fmla="*/ 117 w 136"/>
                  <a:gd name="T31" fmla="*/ 3150 h 3150"/>
                  <a:gd name="T32" fmla="*/ 134 w 136"/>
                  <a:gd name="T33" fmla="*/ 3150 h 3150"/>
                  <a:gd name="T34" fmla="*/ 134 w 136"/>
                  <a:gd name="T35" fmla="*/ 2755 h 3150"/>
                  <a:gd name="T36" fmla="*/ 134 w 136"/>
                  <a:gd name="T37" fmla="*/ 2362 h 3150"/>
                  <a:gd name="T38" fmla="*/ 134 w 136"/>
                  <a:gd name="T39" fmla="*/ 1967 h 3150"/>
                  <a:gd name="T40" fmla="*/ 135 w 136"/>
                  <a:gd name="T41" fmla="*/ 1574 h 3150"/>
                  <a:gd name="T42" fmla="*/ 135 w 136"/>
                  <a:gd name="T43" fmla="*/ 1180 h 3150"/>
                  <a:gd name="T44" fmla="*/ 135 w 136"/>
                  <a:gd name="T45" fmla="*/ 786 h 3150"/>
                  <a:gd name="T46" fmla="*/ 135 w 136"/>
                  <a:gd name="T47" fmla="*/ 393 h 3150"/>
                  <a:gd name="T48" fmla="*/ 136 w 136"/>
                  <a:gd name="T49" fmla="*/ 0 h 3150"/>
                  <a:gd name="T50" fmla="*/ 119 w 136"/>
                  <a:gd name="T51" fmla="*/ 0 h 3150"/>
                  <a:gd name="T52" fmla="*/ 102 w 136"/>
                  <a:gd name="T53" fmla="*/ 0 h 3150"/>
                  <a:gd name="T54" fmla="*/ 85 w 136"/>
                  <a:gd name="T55" fmla="*/ 0 h 3150"/>
                  <a:gd name="T56" fmla="*/ 69 w 136"/>
                  <a:gd name="T57" fmla="*/ 0 h 3150"/>
                  <a:gd name="T58" fmla="*/ 51 w 136"/>
                  <a:gd name="T59" fmla="*/ 0 h 3150"/>
                  <a:gd name="T60" fmla="*/ 35 w 136"/>
                  <a:gd name="T61" fmla="*/ 0 h 3150"/>
                  <a:gd name="T62" fmla="*/ 18 w 136"/>
                  <a:gd name="T63" fmla="*/ 0 h 3150"/>
                  <a:gd name="T64" fmla="*/ 3 w 136"/>
                  <a:gd name="T65" fmla="*/ 0 h 315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36"/>
                  <a:gd name="T100" fmla="*/ 0 h 3150"/>
                  <a:gd name="T101" fmla="*/ 136 w 136"/>
                  <a:gd name="T102" fmla="*/ 3150 h 315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36" h="3150">
                    <a:moveTo>
                      <a:pt x="3" y="0"/>
                    </a:moveTo>
                    <a:lnTo>
                      <a:pt x="1" y="393"/>
                    </a:lnTo>
                    <a:lnTo>
                      <a:pt x="1" y="786"/>
                    </a:lnTo>
                    <a:lnTo>
                      <a:pt x="1" y="1180"/>
                    </a:lnTo>
                    <a:lnTo>
                      <a:pt x="1" y="1574"/>
                    </a:lnTo>
                    <a:lnTo>
                      <a:pt x="0" y="1967"/>
                    </a:lnTo>
                    <a:lnTo>
                      <a:pt x="0" y="2362"/>
                    </a:lnTo>
                    <a:lnTo>
                      <a:pt x="0" y="2755"/>
                    </a:lnTo>
                    <a:lnTo>
                      <a:pt x="0" y="3150"/>
                    </a:lnTo>
                    <a:lnTo>
                      <a:pt x="16" y="3150"/>
                    </a:lnTo>
                    <a:lnTo>
                      <a:pt x="33" y="3150"/>
                    </a:lnTo>
                    <a:lnTo>
                      <a:pt x="50" y="3150"/>
                    </a:lnTo>
                    <a:lnTo>
                      <a:pt x="67" y="3150"/>
                    </a:lnTo>
                    <a:lnTo>
                      <a:pt x="83" y="3150"/>
                    </a:lnTo>
                    <a:lnTo>
                      <a:pt x="100" y="3150"/>
                    </a:lnTo>
                    <a:lnTo>
                      <a:pt x="117" y="3150"/>
                    </a:lnTo>
                    <a:lnTo>
                      <a:pt x="134" y="3150"/>
                    </a:lnTo>
                    <a:lnTo>
                      <a:pt x="134" y="2755"/>
                    </a:lnTo>
                    <a:lnTo>
                      <a:pt x="134" y="2362"/>
                    </a:lnTo>
                    <a:lnTo>
                      <a:pt x="134" y="1967"/>
                    </a:lnTo>
                    <a:lnTo>
                      <a:pt x="135" y="1574"/>
                    </a:lnTo>
                    <a:lnTo>
                      <a:pt x="135" y="1180"/>
                    </a:lnTo>
                    <a:lnTo>
                      <a:pt x="135" y="786"/>
                    </a:lnTo>
                    <a:lnTo>
                      <a:pt x="135" y="393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2" y="0"/>
                    </a:lnTo>
                    <a:lnTo>
                      <a:pt x="85" y="0"/>
                    </a:lnTo>
                    <a:lnTo>
                      <a:pt x="69" y="0"/>
                    </a:lnTo>
                    <a:lnTo>
                      <a:pt x="51" y="0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7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3" name="Freeform 260"/>
              <p:cNvSpPr>
                <a:spLocks/>
              </p:cNvSpPr>
              <p:nvPr/>
            </p:nvSpPr>
            <p:spPr bwMode="auto">
              <a:xfrm>
                <a:off x="500" y="1593"/>
                <a:ext cx="17" cy="788"/>
              </a:xfrm>
              <a:custGeom>
                <a:avLst/>
                <a:gdLst>
                  <a:gd name="T0" fmla="*/ 4 w 67"/>
                  <a:gd name="T1" fmla="*/ 0 h 3151"/>
                  <a:gd name="T2" fmla="*/ 0 w 67"/>
                  <a:gd name="T3" fmla="*/ 3151 h 3151"/>
                  <a:gd name="T4" fmla="*/ 65 w 67"/>
                  <a:gd name="T5" fmla="*/ 3151 h 3151"/>
                  <a:gd name="T6" fmla="*/ 67 w 67"/>
                  <a:gd name="T7" fmla="*/ 0 h 3151"/>
                  <a:gd name="T8" fmla="*/ 4 w 67"/>
                  <a:gd name="T9" fmla="*/ 0 h 31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3151"/>
                  <a:gd name="T17" fmla="*/ 67 w 67"/>
                  <a:gd name="T18" fmla="*/ 3151 h 31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3151">
                    <a:moveTo>
                      <a:pt x="4" y="0"/>
                    </a:moveTo>
                    <a:lnTo>
                      <a:pt x="0" y="3151"/>
                    </a:lnTo>
                    <a:lnTo>
                      <a:pt x="65" y="3151"/>
                    </a:lnTo>
                    <a:lnTo>
                      <a:pt x="67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4" name="Freeform 261"/>
              <p:cNvSpPr>
                <a:spLocks/>
              </p:cNvSpPr>
              <p:nvPr/>
            </p:nvSpPr>
            <p:spPr bwMode="auto">
              <a:xfrm>
                <a:off x="465" y="1498"/>
                <a:ext cx="103" cy="118"/>
              </a:xfrm>
              <a:custGeom>
                <a:avLst/>
                <a:gdLst>
                  <a:gd name="T0" fmla="*/ 0 w 414"/>
                  <a:gd name="T1" fmla="*/ 398 h 471"/>
                  <a:gd name="T2" fmla="*/ 17 w 414"/>
                  <a:gd name="T3" fmla="*/ 355 h 471"/>
                  <a:gd name="T4" fmla="*/ 34 w 414"/>
                  <a:gd name="T5" fmla="*/ 312 h 471"/>
                  <a:gd name="T6" fmla="*/ 52 w 414"/>
                  <a:gd name="T7" fmla="*/ 270 h 471"/>
                  <a:gd name="T8" fmla="*/ 70 w 414"/>
                  <a:gd name="T9" fmla="*/ 228 h 471"/>
                  <a:gd name="T10" fmla="*/ 87 w 414"/>
                  <a:gd name="T11" fmla="*/ 186 h 471"/>
                  <a:gd name="T12" fmla="*/ 104 w 414"/>
                  <a:gd name="T13" fmla="*/ 145 h 471"/>
                  <a:gd name="T14" fmla="*/ 123 w 414"/>
                  <a:gd name="T15" fmla="*/ 102 h 471"/>
                  <a:gd name="T16" fmla="*/ 141 w 414"/>
                  <a:gd name="T17" fmla="*/ 61 h 471"/>
                  <a:gd name="T18" fmla="*/ 157 w 414"/>
                  <a:gd name="T19" fmla="*/ 82 h 471"/>
                  <a:gd name="T20" fmla="*/ 169 w 414"/>
                  <a:gd name="T21" fmla="*/ 91 h 471"/>
                  <a:gd name="T22" fmla="*/ 176 w 414"/>
                  <a:gd name="T23" fmla="*/ 90 h 471"/>
                  <a:gd name="T24" fmla="*/ 185 w 414"/>
                  <a:gd name="T25" fmla="*/ 83 h 471"/>
                  <a:gd name="T26" fmla="*/ 192 w 414"/>
                  <a:gd name="T27" fmla="*/ 67 h 471"/>
                  <a:gd name="T28" fmla="*/ 202 w 414"/>
                  <a:gd name="T29" fmla="*/ 48 h 471"/>
                  <a:gd name="T30" fmla="*/ 216 w 414"/>
                  <a:gd name="T31" fmla="*/ 23 h 471"/>
                  <a:gd name="T32" fmla="*/ 237 w 414"/>
                  <a:gd name="T33" fmla="*/ 0 h 471"/>
                  <a:gd name="T34" fmla="*/ 250 w 414"/>
                  <a:gd name="T35" fmla="*/ 28 h 471"/>
                  <a:gd name="T36" fmla="*/ 261 w 414"/>
                  <a:gd name="T37" fmla="*/ 56 h 471"/>
                  <a:gd name="T38" fmla="*/ 268 w 414"/>
                  <a:gd name="T39" fmla="*/ 79 h 471"/>
                  <a:gd name="T40" fmla="*/ 276 w 414"/>
                  <a:gd name="T41" fmla="*/ 98 h 471"/>
                  <a:gd name="T42" fmla="*/ 283 w 414"/>
                  <a:gd name="T43" fmla="*/ 109 h 471"/>
                  <a:gd name="T44" fmla="*/ 294 w 414"/>
                  <a:gd name="T45" fmla="*/ 114 h 471"/>
                  <a:gd name="T46" fmla="*/ 308 w 414"/>
                  <a:gd name="T47" fmla="*/ 108 h 471"/>
                  <a:gd name="T48" fmla="*/ 330 w 414"/>
                  <a:gd name="T49" fmla="*/ 91 h 471"/>
                  <a:gd name="T50" fmla="*/ 340 w 414"/>
                  <a:gd name="T51" fmla="*/ 129 h 471"/>
                  <a:gd name="T52" fmla="*/ 351 w 414"/>
                  <a:gd name="T53" fmla="*/ 168 h 471"/>
                  <a:gd name="T54" fmla="*/ 362 w 414"/>
                  <a:gd name="T55" fmla="*/ 205 h 471"/>
                  <a:gd name="T56" fmla="*/ 373 w 414"/>
                  <a:gd name="T57" fmla="*/ 244 h 471"/>
                  <a:gd name="T58" fmla="*/ 382 w 414"/>
                  <a:gd name="T59" fmla="*/ 282 h 471"/>
                  <a:gd name="T60" fmla="*/ 393 w 414"/>
                  <a:gd name="T61" fmla="*/ 321 h 471"/>
                  <a:gd name="T62" fmla="*/ 403 w 414"/>
                  <a:gd name="T63" fmla="*/ 358 h 471"/>
                  <a:gd name="T64" fmla="*/ 414 w 414"/>
                  <a:gd name="T65" fmla="*/ 398 h 471"/>
                  <a:gd name="T66" fmla="*/ 407 w 414"/>
                  <a:gd name="T67" fmla="*/ 420 h 471"/>
                  <a:gd name="T68" fmla="*/ 397 w 414"/>
                  <a:gd name="T69" fmla="*/ 438 h 471"/>
                  <a:gd name="T70" fmla="*/ 385 w 414"/>
                  <a:gd name="T71" fmla="*/ 450 h 471"/>
                  <a:gd name="T72" fmla="*/ 372 w 414"/>
                  <a:gd name="T73" fmla="*/ 458 h 471"/>
                  <a:gd name="T74" fmla="*/ 353 w 414"/>
                  <a:gd name="T75" fmla="*/ 459 h 471"/>
                  <a:gd name="T76" fmla="*/ 334 w 414"/>
                  <a:gd name="T77" fmla="*/ 457 h 471"/>
                  <a:gd name="T78" fmla="*/ 311 w 414"/>
                  <a:gd name="T79" fmla="*/ 448 h 471"/>
                  <a:gd name="T80" fmla="*/ 288 w 414"/>
                  <a:gd name="T81" fmla="*/ 435 h 471"/>
                  <a:gd name="T82" fmla="*/ 270 w 414"/>
                  <a:gd name="T83" fmla="*/ 449 h 471"/>
                  <a:gd name="T84" fmla="*/ 251 w 414"/>
                  <a:gd name="T85" fmla="*/ 461 h 471"/>
                  <a:gd name="T86" fmla="*/ 232 w 414"/>
                  <a:gd name="T87" fmla="*/ 467 h 471"/>
                  <a:gd name="T88" fmla="*/ 212 w 414"/>
                  <a:gd name="T89" fmla="*/ 471 h 471"/>
                  <a:gd name="T90" fmla="*/ 193 w 414"/>
                  <a:gd name="T91" fmla="*/ 467 h 471"/>
                  <a:gd name="T92" fmla="*/ 175 w 414"/>
                  <a:gd name="T93" fmla="*/ 461 h 471"/>
                  <a:gd name="T94" fmla="*/ 157 w 414"/>
                  <a:gd name="T95" fmla="*/ 449 h 471"/>
                  <a:gd name="T96" fmla="*/ 143 w 414"/>
                  <a:gd name="T97" fmla="*/ 435 h 471"/>
                  <a:gd name="T98" fmla="*/ 114 w 414"/>
                  <a:gd name="T99" fmla="*/ 444 h 471"/>
                  <a:gd name="T100" fmla="*/ 91 w 414"/>
                  <a:gd name="T101" fmla="*/ 450 h 471"/>
                  <a:gd name="T102" fmla="*/ 70 w 414"/>
                  <a:gd name="T103" fmla="*/ 452 h 471"/>
                  <a:gd name="T104" fmla="*/ 53 w 414"/>
                  <a:gd name="T105" fmla="*/ 449 h 471"/>
                  <a:gd name="T106" fmla="*/ 38 w 414"/>
                  <a:gd name="T107" fmla="*/ 442 h 471"/>
                  <a:gd name="T108" fmla="*/ 24 w 414"/>
                  <a:gd name="T109" fmla="*/ 431 h 471"/>
                  <a:gd name="T110" fmla="*/ 12 w 414"/>
                  <a:gd name="T111" fmla="*/ 416 h 471"/>
                  <a:gd name="T112" fmla="*/ 0 w 414"/>
                  <a:gd name="T113" fmla="*/ 398 h 47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14"/>
                  <a:gd name="T172" fmla="*/ 0 h 471"/>
                  <a:gd name="T173" fmla="*/ 414 w 414"/>
                  <a:gd name="T174" fmla="*/ 471 h 47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14" h="471">
                    <a:moveTo>
                      <a:pt x="0" y="398"/>
                    </a:moveTo>
                    <a:lnTo>
                      <a:pt x="17" y="355"/>
                    </a:lnTo>
                    <a:lnTo>
                      <a:pt x="34" y="312"/>
                    </a:lnTo>
                    <a:lnTo>
                      <a:pt x="52" y="270"/>
                    </a:lnTo>
                    <a:lnTo>
                      <a:pt x="70" y="228"/>
                    </a:lnTo>
                    <a:lnTo>
                      <a:pt x="87" y="186"/>
                    </a:lnTo>
                    <a:lnTo>
                      <a:pt x="104" y="145"/>
                    </a:lnTo>
                    <a:lnTo>
                      <a:pt x="123" y="102"/>
                    </a:lnTo>
                    <a:lnTo>
                      <a:pt x="141" y="61"/>
                    </a:lnTo>
                    <a:lnTo>
                      <a:pt x="157" y="82"/>
                    </a:lnTo>
                    <a:lnTo>
                      <a:pt x="169" y="91"/>
                    </a:lnTo>
                    <a:lnTo>
                      <a:pt x="176" y="90"/>
                    </a:lnTo>
                    <a:lnTo>
                      <a:pt x="185" y="83"/>
                    </a:lnTo>
                    <a:lnTo>
                      <a:pt x="192" y="67"/>
                    </a:lnTo>
                    <a:lnTo>
                      <a:pt x="202" y="48"/>
                    </a:lnTo>
                    <a:lnTo>
                      <a:pt x="216" y="23"/>
                    </a:lnTo>
                    <a:lnTo>
                      <a:pt x="237" y="0"/>
                    </a:lnTo>
                    <a:lnTo>
                      <a:pt x="250" y="28"/>
                    </a:lnTo>
                    <a:lnTo>
                      <a:pt x="261" y="56"/>
                    </a:lnTo>
                    <a:lnTo>
                      <a:pt x="268" y="79"/>
                    </a:lnTo>
                    <a:lnTo>
                      <a:pt x="276" y="98"/>
                    </a:lnTo>
                    <a:lnTo>
                      <a:pt x="283" y="109"/>
                    </a:lnTo>
                    <a:lnTo>
                      <a:pt x="294" y="114"/>
                    </a:lnTo>
                    <a:lnTo>
                      <a:pt x="308" y="108"/>
                    </a:lnTo>
                    <a:lnTo>
                      <a:pt x="330" y="91"/>
                    </a:lnTo>
                    <a:lnTo>
                      <a:pt x="340" y="129"/>
                    </a:lnTo>
                    <a:lnTo>
                      <a:pt x="351" y="168"/>
                    </a:lnTo>
                    <a:lnTo>
                      <a:pt x="362" y="205"/>
                    </a:lnTo>
                    <a:lnTo>
                      <a:pt x="373" y="244"/>
                    </a:lnTo>
                    <a:lnTo>
                      <a:pt x="382" y="282"/>
                    </a:lnTo>
                    <a:lnTo>
                      <a:pt x="393" y="321"/>
                    </a:lnTo>
                    <a:lnTo>
                      <a:pt x="403" y="358"/>
                    </a:lnTo>
                    <a:lnTo>
                      <a:pt x="414" y="398"/>
                    </a:lnTo>
                    <a:lnTo>
                      <a:pt x="407" y="420"/>
                    </a:lnTo>
                    <a:lnTo>
                      <a:pt x="397" y="438"/>
                    </a:lnTo>
                    <a:lnTo>
                      <a:pt x="385" y="450"/>
                    </a:lnTo>
                    <a:lnTo>
                      <a:pt x="372" y="458"/>
                    </a:lnTo>
                    <a:lnTo>
                      <a:pt x="353" y="459"/>
                    </a:lnTo>
                    <a:lnTo>
                      <a:pt x="334" y="457"/>
                    </a:lnTo>
                    <a:lnTo>
                      <a:pt x="311" y="448"/>
                    </a:lnTo>
                    <a:lnTo>
                      <a:pt x="288" y="435"/>
                    </a:lnTo>
                    <a:lnTo>
                      <a:pt x="270" y="449"/>
                    </a:lnTo>
                    <a:lnTo>
                      <a:pt x="251" y="461"/>
                    </a:lnTo>
                    <a:lnTo>
                      <a:pt x="232" y="467"/>
                    </a:lnTo>
                    <a:lnTo>
                      <a:pt x="212" y="471"/>
                    </a:lnTo>
                    <a:lnTo>
                      <a:pt x="193" y="467"/>
                    </a:lnTo>
                    <a:lnTo>
                      <a:pt x="175" y="461"/>
                    </a:lnTo>
                    <a:lnTo>
                      <a:pt x="157" y="449"/>
                    </a:lnTo>
                    <a:lnTo>
                      <a:pt x="143" y="435"/>
                    </a:lnTo>
                    <a:lnTo>
                      <a:pt x="114" y="444"/>
                    </a:lnTo>
                    <a:lnTo>
                      <a:pt x="91" y="450"/>
                    </a:lnTo>
                    <a:lnTo>
                      <a:pt x="70" y="452"/>
                    </a:lnTo>
                    <a:lnTo>
                      <a:pt x="53" y="449"/>
                    </a:lnTo>
                    <a:lnTo>
                      <a:pt x="38" y="442"/>
                    </a:lnTo>
                    <a:lnTo>
                      <a:pt x="24" y="431"/>
                    </a:lnTo>
                    <a:lnTo>
                      <a:pt x="12" y="41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FFD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5" name="Freeform 262"/>
              <p:cNvSpPr>
                <a:spLocks/>
              </p:cNvSpPr>
              <p:nvPr/>
            </p:nvSpPr>
            <p:spPr bwMode="auto">
              <a:xfrm>
                <a:off x="465" y="1499"/>
                <a:ext cx="102" cy="116"/>
              </a:xfrm>
              <a:custGeom>
                <a:avLst/>
                <a:gdLst>
                  <a:gd name="T0" fmla="*/ 0 w 406"/>
                  <a:gd name="T1" fmla="*/ 391 h 465"/>
                  <a:gd name="T2" fmla="*/ 15 w 406"/>
                  <a:gd name="T3" fmla="*/ 348 h 465"/>
                  <a:gd name="T4" fmla="*/ 34 w 406"/>
                  <a:gd name="T5" fmla="*/ 307 h 465"/>
                  <a:gd name="T6" fmla="*/ 49 w 406"/>
                  <a:gd name="T7" fmla="*/ 267 h 465"/>
                  <a:gd name="T8" fmla="*/ 68 w 406"/>
                  <a:gd name="T9" fmla="*/ 227 h 465"/>
                  <a:gd name="T10" fmla="*/ 83 w 406"/>
                  <a:gd name="T11" fmla="*/ 186 h 465"/>
                  <a:gd name="T12" fmla="*/ 100 w 406"/>
                  <a:gd name="T13" fmla="*/ 144 h 465"/>
                  <a:gd name="T14" fmla="*/ 119 w 406"/>
                  <a:gd name="T15" fmla="*/ 103 h 465"/>
                  <a:gd name="T16" fmla="*/ 137 w 406"/>
                  <a:gd name="T17" fmla="*/ 63 h 465"/>
                  <a:gd name="T18" fmla="*/ 151 w 406"/>
                  <a:gd name="T19" fmla="*/ 102 h 465"/>
                  <a:gd name="T20" fmla="*/ 164 w 406"/>
                  <a:gd name="T21" fmla="*/ 124 h 465"/>
                  <a:gd name="T22" fmla="*/ 171 w 406"/>
                  <a:gd name="T23" fmla="*/ 128 h 465"/>
                  <a:gd name="T24" fmla="*/ 179 w 406"/>
                  <a:gd name="T25" fmla="*/ 121 h 465"/>
                  <a:gd name="T26" fmla="*/ 187 w 406"/>
                  <a:gd name="T27" fmla="*/ 101 h 465"/>
                  <a:gd name="T28" fmla="*/ 198 w 406"/>
                  <a:gd name="T29" fmla="*/ 73 h 465"/>
                  <a:gd name="T30" fmla="*/ 212 w 406"/>
                  <a:gd name="T31" fmla="*/ 37 h 465"/>
                  <a:gd name="T32" fmla="*/ 233 w 406"/>
                  <a:gd name="T33" fmla="*/ 0 h 465"/>
                  <a:gd name="T34" fmla="*/ 245 w 406"/>
                  <a:gd name="T35" fmla="*/ 41 h 465"/>
                  <a:gd name="T36" fmla="*/ 255 w 406"/>
                  <a:gd name="T37" fmla="*/ 79 h 465"/>
                  <a:gd name="T38" fmla="*/ 261 w 406"/>
                  <a:gd name="T39" fmla="*/ 109 h 465"/>
                  <a:gd name="T40" fmla="*/ 268 w 406"/>
                  <a:gd name="T41" fmla="*/ 133 h 465"/>
                  <a:gd name="T42" fmla="*/ 275 w 406"/>
                  <a:gd name="T43" fmla="*/ 144 h 465"/>
                  <a:gd name="T44" fmla="*/ 286 w 406"/>
                  <a:gd name="T45" fmla="*/ 143 h 465"/>
                  <a:gd name="T46" fmla="*/ 302 w 406"/>
                  <a:gd name="T47" fmla="*/ 125 h 465"/>
                  <a:gd name="T48" fmla="*/ 326 w 406"/>
                  <a:gd name="T49" fmla="*/ 90 h 465"/>
                  <a:gd name="T50" fmla="*/ 336 w 406"/>
                  <a:gd name="T51" fmla="*/ 127 h 465"/>
                  <a:gd name="T52" fmla="*/ 347 w 406"/>
                  <a:gd name="T53" fmla="*/ 166 h 465"/>
                  <a:gd name="T54" fmla="*/ 357 w 406"/>
                  <a:gd name="T55" fmla="*/ 204 h 465"/>
                  <a:gd name="T56" fmla="*/ 368 w 406"/>
                  <a:gd name="T57" fmla="*/ 241 h 465"/>
                  <a:gd name="T58" fmla="*/ 376 w 406"/>
                  <a:gd name="T59" fmla="*/ 278 h 465"/>
                  <a:gd name="T60" fmla="*/ 386 w 406"/>
                  <a:gd name="T61" fmla="*/ 317 h 465"/>
                  <a:gd name="T62" fmla="*/ 395 w 406"/>
                  <a:gd name="T63" fmla="*/ 354 h 465"/>
                  <a:gd name="T64" fmla="*/ 406 w 406"/>
                  <a:gd name="T65" fmla="*/ 394 h 465"/>
                  <a:gd name="T66" fmla="*/ 398 w 406"/>
                  <a:gd name="T67" fmla="*/ 415 h 465"/>
                  <a:gd name="T68" fmla="*/ 389 w 406"/>
                  <a:gd name="T69" fmla="*/ 432 h 465"/>
                  <a:gd name="T70" fmla="*/ 377 w 406"/>
                  <a:gd name="T71" fmla="*/ 443 h 465"/>
                  <a:gd name="T72" fmla="*/ 363 w 406"/>
                  <a:gd name="T73" fmla="*/ 449 h 465"/>
                  <a:gd name="T74" fmla="*/ 344 w 406"/>
                  <a:gd name="T75" fmla="*/ 449 h 465"/>
                  <a:gd name="T76" fmla="*/ 326 w 406"/>
                  <a:gd name="T77" fmla="*/ 445 h 465"/>
                  <a:gd name="T78" fmla="*/ 304 w 406"/>
                  <a:gd name="T79" fmla="*/ 434 h 465"/>
                  <a:gd name="T80" fmla="*/ 280 w 406"/>
                  <a:gd name="T81" fmla="*/ 421 h 465"/>
                  <a:gd name="T82" fmla="*/ 263 w 406"/>
                  <a:gd name="T83" fmla="*/ 439 h 465"/>
                  <a:gd name="T84" fmla="*/ 246 w 406"/>
                  <a:gd name="T85" fmla="*/ 454 h 465"/>
                  <a:gd name="T86" fmla="*/ 227 w 406"/>
                  <a:gd name="T87" fmla="*/ 461 h 465"/>
                  <a:gd name="T88" fmla="*/ 208 w 406"/>
                  <a:gd name="T89" fmla="*/ 465 h 465"/>
                  <a:gd name="T90" fmla="*/ 189 w 406"/>
                  <a:gd name="T91" fmla="*/ 461 h 465"/>
                  <a:gd name="T92" fmla="*/ 171 w 406"/>
                  <a:gd name="T93" fmla="*/ 454 h 465"/>
                  <a:gd name="T94" fmla="*/ 153 w 406"/>
                  <a:gd name="T95" fmla="*/ 439 h 465"/>
                  <a:gd name="T96" fmla="*/ 139 w 406"/>
                  <a:gd name="T97" fmla="*/ 421 h 465"/>
                  <a:gd name="T98" fmla="*/ 110 w 406"/>
                  <a:gd name="T99" fmla="*/ 432 h 465"/>
                  <a:gd name="T100" fmla="*/ 87 w 406"/>
                  <a:gd name="T101" fmla="*/ 440 h 465"/>
                  <a:gd name="T102" fmla="*/ 68 w 406"/>
                  <a:gd name="T103" fmla="*/ 443 h 465"/>
                  <a:gd name="T104" fmla="*/ 51 w 406"/>
                  <a:gd name="T105" fmla="*/ 443 h 465"/>
                  <a:gd name="T106" fmla="*/ 35 w 406"/>
                  <a:gd name="T107" fmla="*/ 436 h 465"/>
                  <a:gd name="T108" fmla="*/ 23 w 406"/>
                  <a:gd name="T109" fmla="*/ 426 h 465"/>
                  <a:gd name="T110" fmla="*/ 11 w 406"/>
                  <a:gd name="T111" fmla="*/ 410 h 465"/>
                  <a:gd name="T112" fmla="*/ 0 w 406"/>
                  <a:gd name="T113" fmla="*/ 391 h 46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06"/>
                  <a:gd name="T172" fmla="*/ 0 h 465"/>
                  <a:gd name="T173" fmla="*/ 406 w 406"/>
                  <a:gd name="T174" fmla="*/ 465 h 46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06" h="465">
                    <a:moveTo>
                      <a:pt x="0" y="391"/>
                    </a:moveTo>
                    <a:lnTo>
                      <a:pt x="15" y="348"/>
                    </a:lnTo>
                    <a:lnTo>
                      <a:pt x="34" y="307"/>
                    </a:lnTo>
                    <a:lnTo>
                      <a:pt x="49" y="267"/>
                    </a:lnTo>
                    <a:lnTo>
                      <a:pt x="68" y="227"/>
                    </a:lnTo>
                    <a:lnTo>
                      <a:pt x="83" y="186"/>
                    </a:lnTo>
                    <a:lnTo>
                      <a:pt x="100" y="144"/>
                    </a:lnTo>
                    <a:lnTo>
                      <a:pt x="119" y="103"/>
                    </a:lnTo>
                    <a:lnTo>
                      <a:pt x="137" y="63"/>
                    </a:lnTo>
                    <a:lnTo>
                      <a:pt x="151" y="102"/>
                    </a:lnTo>
                    <a:lnTo>
                      <a:pt x="164" y="124"/>
                    </a:lnTo>
                    <a:lnTo>
                      <a:pt x="171" y="128"/>
                    </a:lnTo>
                    <a:lnTo>
                      <a:pt x="179" y="121"/>
                    </a:lnTo>
                    <a:lnTo>
                      <a:pt x="187" y="101"/>
                    </a:lnTo>
                    <a:lnTo>
                      <a:pt x="198" y="73"/>
                    </a:lnTo>
                    <a:lnTo>
                      <a:pt x="212" y="37"/>
                    </a:lnTo>
                    <a:lnTo>
                      <a:pt x="233" y="0"/>
                    </a:lnTo>
                    <a:lnTo>
                      <a:pt x="245" y="41"/>
                    </a:lnTo>
                    <a:lnTo>
                      <a:pt x="255" y="79"/>
                    </a:lnTo>
                    <a:lnTo>
                      <a:pt x="261" y="109"/>
                    </a:lnTo>
                    <a:lnTo>
                      <a:pt x="268" y="133"/>
                    </a:lnTo>
                    <a:lnTo>
                      <a:pt x="275" y="144"/>
                    </a:lnTo>
                    <a:lnTo>
                      <a:pt x="286" y="143"/>
                    </a:lnTo>
                    <a:lnTo>
                      <a:pt x="302" y="125"/>
                    </a:lnTo>
                    <a:lnTo>
                      <a:pt x="326" y="90"/>
                    </a:lnTo>
                    <a:lnTo>
                      <a:pt x="336" y="127"/>
                    </a:lnTo>
                    <a:lnTo>
                      <a:pt x="347" y="166"/>
                    </a:lnTo>
                    <a:lnTo>
                      <a:pt x="357" y="204"/>
                    </a:lnTo>
                    <a:lnTo>
                      <a:pt x="368" y="241"/>
                    </a:lnTo>
                    <a:lnTo>
                      <a:pt x="376" y="278"/>
                    </a:lnTo>
                    <a:lnTo>
                      <a:pt x="386" y="317"/>
                    </a:lnTo>
                    <a:lnTo>
                      <a:pt x="395" y="354"/>
                    </a:lnTo>
                    <a:lnTo>
                      <a:pt x="406" y="394"/>
                    </a:lnTo>
                    <a:lnTo>
                      <a:pt x="398" y="415"/>
                    </a:lnTo>
                    <a:lnTo>
                      <a:pt x="389" y="432"/>
                    </a:lnTo>
                    <a:lnTo>
                      <a:pt x="377" y="443"/>
                    </a:lnTo>
                    <a:lnTo>
                      <a:pt x="363" y="449"/>
                    </a:lnTo>
                    <a:lnTo>
                      <a:pt x="344" y="449"/>
                    </a:lnTo>
                    <a:lnTo>
                      <a:pt x="326" y="445"/>
                    </a:lnTo>
                    <a:lnTo>
                      <a:pt x="304" y="434"/>
                    </a:lnTo>
                    <a:lnTo>
                      <a:pt x="280" y="421"/>
                    </a:lnTo>
                    <a:lnTo>
                      <a:pt x="263" y="439"/>
                    </a:lnTo>
                    <a:lnTo>
                      <a:pt x="246" y="454"/>
                    </a:lnTo>
                    <a:lnTo>
                      <a:pt x="227" y="461"/>
                    </a:lnTo>
                    <a:lnTo>
                      <a:pt x="208" y="465"/>
                    </a:lnTo>
                    <a:lnTo>
                      <a:pt x="189" y="461"/>
                    </a:lnTo>
                    <a:lnTo>
                      <a:pt x="171" y="454"/>
                    </a:lnTo>
                    <a:lnTo>
                      <a:pt x="153" y="439"/>
                    </a:lnTo>
                    <a:lnTo>
                      <a:pt x="139" y="421"/>
                    </a:lnTo>
                    <a:lnTo>
                      <a:pt x="110" y="432"/>
                    </a:lnTo>
                    <a:lnTo>
                      <a:pt x="87" y="440"/>
                    </a:lnTo>
                    <a:lnTo>
                      <a:pt x="68" y="443"/>
                    </a:lnTo>
                    <a:lnTo>
                      <a:pt x="51" y="443"/>
                    </a:lnTo>
                    <a:lnTo>
                      <a:pt x="35" y="436"/>
                    </a:lnTo>
                    <a:lnTo>
                      <a:pt x="23" y="426"/>
                    </a:lnTo>
                    <a:lnTo>
                      <a:pt x="11" y="410"/>
                    </a:lnTo>
                    <a:lnTo>
                      <a:pt x="0" y="391"/>
                    </a:lnTo>
                    <a:close/>
                  </a:path>
                </a:pathLst>
              </a:custGeom>
              <a:solidFill>
                <a:srgbClr val="FFDB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6" name="Freeform 263"/>
              <p:cNvSpPr>
                <a:spLocks/>
              </p:cNvSpPr>
              <p:nvPr/>
            </p:nvSpPr>
            <p:spPr bwMode="auto">
              <a:xfrm>
                <a:off x="466" y="1500"/>
                <a:ext cx="100" cy="114"/>
              </a:xfrm>
              <a:custGeom>
                <a:avLst/>
                <a:gdLst>
                  <a:gd name="T0" fmla="*/ 0 w 401"/>
                  <a:gd name="T1" fmla="*/ 388 h 458"/>
                  <a:gd name="T2" fmla="*/ 16 w 401"/>
                  <a:gd name="T3" fmla="*/ 344 h 458"/>
                  <a:gd name="T4" fmla="*/ 33 w 401"/>
                  <a:gd name="T5" fmla="*/ 304 h 458"/>
                  <a:gd name="T6" fmla="*/ 49 w 401"/>
                  <a:gd name="T7" fmla="*/ 264 h 458"/>
                  <a:gd name="T8" fmla="*/ 66 w 401"/>
                  <a:gd name="T9" fmla="*/ 225 h 458"/>
                  <a:gd name="T10" fmla="*/ 82 w 401"/>
                  <a:gd name="T11" fmla="*/ 185 h 458"/>
                  <a:gd name="T12" fmla="*/ 99 w 401"/>
                  <a:gd name="T13" fmla="*/ 146 h 458"/>
                  <a:gd name="T14" fmla="*/ 116 w 401"/>
                  <a:gd name="T15" fmla="*/ 105 h 458"/>
                  <a:gd name="T16" fmla="*/ 134 w 401"/>
                  <a:gd name="T17" fmla="*/ 64 h 458"/>
                  <a:gd name="T18" fmla="*/ 147 w 401"/>
                  <a:gd name="T19" fmla="*/ 123 h 458"/>
                  <a:gd name="T20" fmla="*/ 158 w 401"/>
                  <a:gd name="T21" fmla="*/ 158 h 458"/>
                  <a:gd name="T22" fmla="*/ 165 w 401"/>
                  <a:gd name="T23" fmla="*/ 169 h 458"/>
                  <a:gd name="T24" fmla="*/ 174 w 401"/>
                  <a:gd name="T25" fmla="*/ 162 h 458"/>
                  <a:gd name="T26" fmla="*/ 181 w 401"/>
                  <a:gd name="T27" fmla="*/ 136 h 458"/>
                  <a:gd name="T28" fmla="*/ 192 w 401"/>
                  <a:gd name="T29" fmla="*/ 99 h 458"/>
                  <a:gd name="T30" fmla="*/ 207 w 401"/>
                  <a:gd name="T31" fmla="*/ 53 h 458"/>
                  <a:gd name="T32" fmla="*/ 230 w 401"/>
                  <a:gd name="T33" fmla="*/ 0 h 458"/>
                  <a:gd name="T34" fmla="*/ 241 w 401"/>
                  <a:gd name="T35" fmla="*/ 54 h 458"/>
                  <a:gd name="T36" fmla="*/ 249 w 401"/>
                  <a:gd name="T37" fmla="*/ 104 h 458"/>
                  <a:gd name="T38" fmla="*/ 255 w 401"/>
                  <a:gd name="T39" fmla="*/ 142 h 458"/>
                  <a:gd name="T40" fmla="*/ 261 w 401"/>
                  <a:gd name="T41" fmla="*/ 170 h 458"/>
                  <a:gd name="T42" fmla="*/ 269 w 401"/>
                  <a:gd name="T43" fmla="*/ 181 h 458"/>
                  <a:gd name="T44" fmla="*/ 280 w 401"/>
                  <a:gd name="T45" fmla="*/ 174 h 458"/>
                  <a:gd name="T46" fmla="*/ 297 w 401"/>
                  <a:gd name="T47" fmla="*/ 144 h 458"/>
                  <a:gd name="T48" fmla="*/ 323 w 401"/>
                  <a:gd name="T49" fmla="*/ 90 h 458"/>
                  <a:gd name="T50" fmla="*/ 333 w 401"/>
                  <a:gd name="T51" fmla="*/ 128 h 458"/>
                  <a:gd name="T52" fmla="*/ 344 w 401"/>
                  <a:gd name="T53" fmla="*/ 166 h 458"/>
                  <a:gd name="T54" fmla="*/ 354 w 401"/>
                  <a:gd name="T55" fmla="*/ 202 h 458"/>
                  <a:gd name="T56" fmla="*/ 363 w 401"/>
                  <a:gd name="T57" fmla="*/ 240 h 458"/>
                  <a:gd name="T58" fmla="*/ 372 w 401"/>
                  <a:gd name="T59" fmla="*/ 276 h 458"/>
                  <a:gd name="T60" fmla="*/ 382 w 401"/>
                  <a:gd name="T61" fmla="*/ 314 h 458"/>
                  <a:gd name="T62" fmla="*/ 390 w 401"/>
                  <a:gd name="T63" fmla="*/ 351 h 458"/>
                  <a:gd name="T64" fmla="*/ 401 w 401"/>
                  <a:gd name="T65" fmla="*/ 391 h 458"/>
                  <a:gd name="T66" fmla="*/ 392 w 401"/>
                  <a:gd name="T67" fmla="*/ 412 h 458"/>
                  <a:gd name="T68" fmla="*/ 383 w 401"/>
                  <a:gd name="T69" fmla="*/ 429 h 458"/>
                  <a:gd name="T70" fmla="*/ 369 w 401"/>
                  <a:gd name="T71" fmla="*/ 439 h 458"/>
                  <a:gd name="T72" fmla="*/ 356 w 401"/>
                  <a:gd name="T73" fmla="*/ 445 h 458"/>
                  <a:gd name="T74" fmla="*/ 338 w 401"/>
                  <a:gd name="T75" fmla="*/ 443 h 458"/>
                  <a:gd name="T76" fmla="*/ 320 w 401"/>
                  <a:gd name="T77" fmla="*/ 437 h 458"/>
                  <a:gd name="T78" fmla="*/ 299 w 401"/>
                  <a:gd name="T79" fmla="*/ 425 h 458"/>
                  <a:gd name="T80" fmla="*/ 277 w 401"/>
                  <a:gd name="T81" fmla="*/ 411 h 458"/>
                  <a:gd name="T82" fmla="*/ 260 w 401"/>
                  <a:gd name="T83" fmla="*/ 431 h 458"/>
                  <a:gd name="T84" fmla="*/ 243 w 401"/>
                  <a:gd name="T85" fmla="*/ 447 h 458"/>
                  <a:gd name="T86" fmla="*/ 224 w 401"/>
                  <a:gd name="T87" fmla="*/ 454 h 458"/>
                  <a:gd name="T88" fmla="*/ 205 w 401"/>
                  <a:gd name="T89" fmla="*/ 458 h 458"/>
                  <a:gd name="T90" fmla="*/ 186 w 401"/>
                  <a:gd name="T91" fmla="*/ 454 h 458"/>
                  <a:gd name="T92" fmla="*/ 168 w 401"/>
                  <a:gd name="T93" fmla="*/ 445 h 458"/>
                  <a:gd name="T94" fmla="*/ 150 w 401"/>
                  <a:gd name="T95" fmla="*/ 428 h 458"/>
                  <a:gd name="T96" fmla="*/ 136 w 401"/>
                  <a:gd name="T97" fmla="*/ 407 h 458"/>
                  <a:gd name="T98" fmla="*/ 108 w 401"/>
                  <a:gd name="T99" fmla="*/ 420 h 458"/>
                  <a:gd name="T100" fmla="*/ 87 w 401"/>
                  <a:gd name="T101" fmla="*/ 431 h 458"/>
                  <a:gd name="T102" fmla="*/ 67 w 401"/>
                  <a:gd name="T103" fmla="*/ 436 h 458"/>
                  <a:gd name="T104" fmla="*/ 51 w 401"/>
                  <a:gd name="T105" fmla="*/ 437 h 458"/>
                  <a:gd name="T106" fmla="*/ 36 w 401"/>
                  <a:gd name="T107" fmla="*/ 431 h 458"/>
                  <a:gd name="T108" fmla="*/ 23 w 401"/>
                  <a:gd name="T109" fmla="*/ 422 h 458"/>
                  <a:gd name="T110" fmla="*/ 11 w 401"/>
                  <a:gd name="T111" fmla="*/ 406 h 458"/>
                  <a:gd name="T112" fmla="*/ 0 w 401"/>
                  <a:gd name="T113" fmla="*/ 388 h 45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01"/>
                  <a:gd name="T172" fmla="*/ 0 h 458"/>
                  <a:gd name="T173" fmla="*/ 401 w 401"/>
                  <a:gd name="T174" fmla="*/ 458 h 45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01" h="458">
                    <a:moveTo>
                      <a:pt x="0" y="388"/>
                    </a:moveTo>
                    <a:lnTo>
                      <a:pt x="16" y="344"/>
                    </a:lnTo>
                    <a:lnTo>
                      <a:pt x="33" y="304"/>
                    </a:lnTo>
                    <a:lnTo>
                      <a:pt x="49" y="264"/>
                    </a:lnTo>
                    <a:lnTo>
                      <a:pt x="66" y="225"/>
                    </a:lnTo>
                    <a:lnTo>
                      <a:pt x="82" y="185"/>
                    </a:lnTo>
                    <a:lnTo>
                      <a:pt x="99" y="146"/>
                    </a:lnTo>
                    <a:lnTo>
                      <a:pt x="116" y="105"/>
                    </a:lnTo>
                    <a:lnTo>
                      <a:pt x="134" y="64"/>
                    </a:lnTo>
                    <a:lnTo>
                      <a:pt x="147" y="123"/>
                    </a:lnTo>
                    <a:lnTo>
                      <a:pt x="158" y="158"/>
                    </a:lnTo>
                    <a:lnTo>
                      <a:pt x="165" y="169"/>
                    </a:lnTo>
                    <a:lnTo>
                      <a:pt x="174" y="162"/>
                    </a:lnTo>
                    <a:lnTo>
                      <a:pt x="181" y="136"/>
                    </a:lnTo>
                    <a:lnTo>
                      <a:pt x="192" y="99"/>
                    </a:lnTo>
                    <a:lnTo>
                      <a:pt x="207" y="53"/>
                    </a:lnTo>
                    <a:lnTo>
                      <a:pt x="230" y="0"/>
                    </a:lnTo>
                    <a:lnTo>
                      <a:pt x="241" y="54"/>
                    </a:lnTo>
                    <a:lnTo>
                      <a:pt x="249" y="104"/>
                    </a:lnTo>
                    <a:lnTo>
                      <a:pt x="255" y="142"/>
                    </a:lnTo>
                    <a:lnTo>
                      <a:pt x="261" y="170"/>
                    </a:lnTo>
                    <a:lnTo>
                      <a:pt x="269" y="181"/>
                    </a:lnTo>
                    <a:lnTo>
                      <a:pt x="280" y="174"/>
                    </a:lnTo>
                    <a:lnTo>
                      <a:pt x="297" y="144"/>
                    </a:lnTo>
                    <a:lnTo>
                      <a:pt x="323" y="90"/>
                    </a:lnTo>
                    <a:lnTo>
                      <a:pt x="333" y="128"/>
                    </a:lnTo>
                    <a:lnTo>
                      <a:pt x="344" y="166"/>
                    </a:lnTo>
                    <a:lnTo>
                      <a:pt x="354" y="202"/>
                    </a:lnTo>
                    <a:lnTo>
                      <a:pt x="363" y="240"/>
                    </a:lnTo>
                    <a:lnTo>
                      <a:pt x="372" y="276"/>
                    </a:lnTo>
                    <a:lnTo>
                      <a:pt x="382" y="314"/>
                    </a:lnTo>
                    <a:lnTo>
                      <a:pt x="390" y="351"/>
                    </a:lnTo>
                    <a:lnTo>
                      <a:pt x="401" y="391"/>
                    </a:lnTo>
                    <a:lnTo>
                      <a:pt x="392" y="412"/>
                    </a:lnTo>
                    <a:lnTo>
                      <a:pt x="383" y="429"/>
                    </a:lnTo>
                    <a:lnTo>
                      <a:pt x="369" y="439"/>
                    </a:lnTo>
                    <a:lnTo>
                      <a:pt x="356" y="445"/>
                    </a:lnTo>
                    <a:lnTo>
                      <a:pt x="338" y="443"/>
                    </a:lnTo>
                    <a:lnTo>
                      <a:pt x="320" y="437"/>
                    </a:lnTo>
                    <a:lnTo>
                      <a:pt x="299" y="425"/>
                    </a:lnTo>
                    <a:lnTo>
                      <a:pt x="277" y="411"/>
                    </a:lnTo>
                    <a:lnTo>
                      <a:pt x="260" y="431"/>
                    </a:lnTo>
                    <a:lnTo>
                      <a:pt x="243" y="447"/>
                    </a:lnTo>
                    <a:lnTo>
                      <a:pt x="224" y="454"/>
                    </a:lnTo>
                    <a:lnTo>
                      <a:pt x="205" y="458"/>
                    </a:lnTo>
                    <a:lnTo>
                      <a:pt x="186" y="454"/>
                    </a:lnTo>
                    <a:lnTo>
                      <a:pt x="168" y="445"/>
                    </a:lnTo>
                    <a:lnTo>
                      <a:pt x="150" y="428"/>
                    </a:lnTo>
                    <a:lnTo>
                      <a:pt x="136" y="407"/>
                    </a:lnTo>
                    <a:lnTo>
                      <a:pt x="108" y="420"/>
                    </a:lnTo>
                    <a:lnTo>
                      <a:pt x="87" y="431"/>
                    </a:lnTo>
                    <a:lnTo>
                      <a:pt x="67" y="436"/>
                    </a:lnTo>
                    <a:lnTo>
                      <a:pt x="51" y="437"/>
                    </a:lnTo>
                    <a:lnTo>
                      <a:pt x="36" y="431"/>
                    </a:lnTo>
                    <a:lnTo>
                      <a:pt x="23" y="422"/>
                    </a:lnTo>
                    <a:lnTo>
                      <a:pt x="11" y="406"/>
                    </a:lnTo>
                    <a:lnTo>
                      <a:pt x="0" y="388"/>
                    </a:lnTo>
                    <a:close/>
                  </a:path>
                </a:pathLst>
              </a:custGeom>
              <a:solidFill>
                <a:srgbClr val="FFE0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7" name="Freeform 264"/>
              <p:cNvSpPr>
                <a:spLocks/>
              </p:cNvSpPr>
              <p:nvPr/>
            </p:nvSpPr>
            <p:spPr bwMode="auto">
              <a:xfrm>
                <a:off x="467" y="1501"/>
                <a:ext cx="99" cy="113"/>
              </a:xfrm>
              <a:custGeom>
                <a:avLst/>
                <a:gdLst>
                  <a:gd name="T0" fmla="*/ 0 w 394"/>
                  <a:gd name="T1" fmla="*/ 380 h 453"/>
                  <a:gd name="T2" fmla="*/ 16 w 394"/>
                  <a:gd name="T3" fmla="*/ 338 h 453"/>
                  <a:gd name="T4" fmla="*/ 33 w 394"/>
                  <a:gd name="T5" fmla="*/ 297 h 453"/>
                  <a:gd name="T6" fmla="*/ 48 w 394"/>
                  <a:gd name="T7" fmla="*/ 259 h 453"/>
                  <a:gd name="T8" fmla="*/ 65 w 394"/>
                  <a:gd name="T9" fmla="*/ 221 h 453"/>
                  <a:gd name="T10" fmla="*/ 80 w 394"/>
                  <a:gd name="T11" fmla="*/ 183 h 453"/>
                  <a:gd name="T12" fmla="*/ 96 w 394"/>
                  <a:gd name="T13" fmla="*/ 146 h 453"/>
                  <a:gd name="T14" fmla="*/ 113 w 394"/>
                  <a:gd name="T15" fmla="*/ 106 h 453"/>
                  <a:gd name="T16" fmla="*/ 131 w 394"/>
                  <a:gd name="T17" fmla="*/ 67 h 453"/>
                  <a:gd name="T18" fmla="*/ 143 w 394"/>
                  <a:gd name="T19" fmla="*/ 146 h 453"/>
                  <a:gd name="T20" fmla="*/ 154 w 394"/>
                  <a:gd name="T21" fmla="*/ 192 h 453"/>
                  <a:gd name="T22" fmla="*/ 161 w 394"/>
                  <a:gd name="T23" fmla="*/ 208 h 453"/>
                  <a:gd name="T24" fmla="*/ 170 w 394"/>
                  <a:gd name="T25" fmla="*/ 200 h 453"/>
                  <a:gd name="T26" fmla="*/ 177 w 394"/>
                  <a:gd name="T27" fmla="*/ 170 h 453"/>
                  <a:gd name="T28" fmla="*/ 189 w 394"/>
                  <a:gd name="T29" fmla="*/ 125 h 453"/>
                  <a:gd name="T30" fmla="*/ 204 w 394"/>
                  <a:gd name="T31" fmla="*/ 66 h 453"/>
                  <a:gd name="T32" fmla="*/ 227 w 394"/>
                  <a:gd name="T33" fmla="*/ 0 h 453"/>
                  <a:gd name="T34" fmla="*/ 236 w 394"/>
                  <a:gd name="T35" fmla="*/ 66 h 453"/>
                  <a:gd name="T36" fmla="*/ 244 w 394"/>
                  <a:gd name="T37" fmla="*/ 124 h 453"/>
                  <a:gd name="T38" fmla="*/ 249 w 394"/>
                  <a:gd name="T39" fmla="*/ 171 h 453"/>
                  <a:gd name="T40" fmla="*/ 255 w 394"/>
                  <a:gd name="T41" fmla="*/ 203 h 453"/>
                  <a:gd name="T42" fmla="*/ 262 w 394"/>
                  <a:gd name="T43" fmla="*/ 214 h 453"/>
                  <a:gd name="T44" fmla="*/ 274 w 394"/>
                  <a:gd name="T45" fmla="*/ 203 h 453"/>
                  <a:gd name="T46" fmla="*/ 292 w 394"/>
                  <a:gd name="T47" fmla="*/ 162 h 453"/>
                  <a:gd name="T48" fmla="*/ 320 w 394"/>
                  <a:gd name="T49" fmla="*/ 90 h 453"/>
                  <a:gd name="T50" fmla="*/ 329 w 394"/>
                  <a:gd name="T51" fmla="*/ 126 h 453"/>
                  <a:gd name="T52" fmla="*/ 338 w 394"/>
                  <a:gd name="T53" fmla="*/ 164 h 453"/>
                  <a:gd name="T54" fmla="*/ 347 w 394"/>
                  <a:gd name="T55" fmla="*/ 200 h 453"/>
                  <a:gd name="T56" fmla="*/ 357 w 394"/>
                  <a:gd name="T57" fmla="*/ 237 h 453"/>
                  <a:gd name="T58" fmla="*/ 365 w 394"/>
                  <a:gd name="T59" fmla="*/ 272 h 453"/>
                  <a:gd name="T60" fmla="*/ 375 w 394"/>
                  <a:gd name="T61" fmla="*/ 308 h 453"/>
                  <a:gd name="T62" fmla="*/ 383 w 394"/>
                  <a:gd name="T63" fmla="*/ 345 h 453"/>
                  <a:gd name="T64" fmla="*/ 394 w 394"/>
                  <a:gd name="T65" fmla="*/ 384 h 453"/>
                  <a:gd name="T66" fmla="*/ 385 w 394"/>
                  <a:gd name="T67" fmla="*/ 404 h 453"/>
                  <a:gd name="T68" fmla="*/ 375 w 394"/>
                  <a:gd name="T69" fmla="*/ 420 h 453"/>
                  <a:gd name="T70" fmla="*/ 362 w 394"/>
                  <a:gd name="T71" fmla="*/ 430 h 453"/>
                  <a:gd name="T72" fmla="*/ 348 w 394"/>
                  <a:gd name="T73" fmla="*/ 435 h 453"/>
                  <a:gd name="T74" fmla="*/ 331 w 394"/>
                  <a:gd name="T75" fmla="*/ 432 h 453"/>
                  <a:gd name="T76" fmla="*/ 314 w 394"/>
                  <a:gd name="T77" fmla="*/ 426 h 453"/>
                  <a:gd name="T78" fmla="*/ 295 w 394"/>
                  <a:gd name="T79" fmla="*/ 414 h 453"/>
                  <a:gd name="T80" fmla="*/ 274 w 394"/>
                  <a:gd name="T81" fmla="*/ 397 h 453"/>
                  <a:gd name="T82" fmla="*/ 256 w 394"/>
                  <a:gd name="T83" fmla="*/ 421 h 453"/>
                  <a:gd name="T84" fmla="*/ 239 w 394"/>
                  <a:gd name="T85" fmla="*/ 438 h 453"/>
                  <a:gd name="T86" fmla="*/ 221 w 394"/>
                  <a:gd name="T87" fmla="*/ 449 h 453"/>
                  <a:gd name="T88" fmla="*/ 202 w 394"/>
                  <a:gd name="T89" fmla="*/ 453 h 453"/>
                  <a:gd name="T90" fmla="*/ 184 w 394"/>
                  <a:gd name="T91" fmla="*/ 448 h 453"/>
                  <a:gd name="T92" fmla="*/ 167 w 394"/>
                  <a:gd name="T93" fmla="*/ 437 h 453"/>
                  <a:gd name="T94" fmla="*/ 150 w 394"/>
                  <a:gd name="T95" fmla="*/ 420 h 453"/>
                  <a:gd name="T96" fmla="*/ 137 w 394"/>
                  <a:gd name="T97" fmla="*/ 397 h 453"/>
                  <a:gd name="T98" fmla="*/ 110 w 394"/>
                  <a:gd name="T99" fmla="*/ 412 h 453"/>
                  <a:gd name="T100" fmla="*/ 87 w 394"/>
                  <a:gd name="T101" fmla="*/ 424 h 453"/>
                  <a:gd name="T102" fmla="*/ 68 w 394"/>
                  <a:gd name="T103" fmla="*/ 429 h 453"/>
                  <a:gd name="T104" fmla="*/ 53 w 394"/>
                  <a:gd name="T105" fmla="*/ 430 h 453"/>
                  <a:gd name="T106" fmla="*/ 39 w 394"/>
                  <a:gd name="T107" fmla="*/ 425 h 453"/>
                  <a:gd name="T108" fmla="*/ 25 w 394"/>
                  <a:gd name="T109" fmla="*/ 415 h 453"/>
                  <a:gd name="T110" fmla="*/ 12 w 394"/>
                  <a:gd name="T111" fmla="*/ 399 h 453"/>
                  <a:gd name="T112" fmla="*/ 0 w 394"/>
                  <a:gd name="T113" fmla="*/ 380 h 45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94"/>
                  <a:gd name="T172" fmla="*/ 0 h 453"/>
                  <a:gd name="T173" fmla="*/ 394 w 394"/>
                  <a:gd name="T174" fmla="*/ 453 h 45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94" h="453">
                    <a:moveTo>
                      <a:pt x="0" y="380"/>
                    </a:moveTo>
                    <a:lnTo>
                      <a:pt x="16" y="338"/>
                    </a:lnTo>
                    <a:lnTo>
                      <a:pt x="33" y="297"/>
                    </a:lnTo>
                    <a:lnTo>
                      <a:pt x="48" y="259"/>
                    </a:lnTo>
                    <a:lnTo>
                      <a:pt x="65" y="221"/>
                    </a:lnTo>
                    <a:lnTo>
                      <a:pt x="80" y="183"/>
                    </a:lnTo>
                    <a:lnTo>
                      <a:pt x="96" y="146"/>
                    </a:lnTo>
                    <a:lnTo>
                      <a:pt x="113" y="106"/>
                    </a:lnTo>
                    <a:lnTo>
                      <a:pt x="131" y="67"/>
                    </a:lnTo>
                    <a:lnTo>
                      <a:pt x="143" y="146"/>
                    </a:lnTo>
                    <a:lnTo>
                      <a:pt x="154" y="192"/>
                    </a:lnTo>
                    <a:lnTo>
                      <a:pt x="161" y="208"/>
                    </a:lnTo>
                    <a:lnTo>
                      <a:pt x="170" y="200"/>
                    </a:lnTo>
                    <a:lnTo>
                      <a:pt x="177" y="170"/>
                    </a:lnTo>
                    <a:lnTo>
                      <a:pt x="189" y="125"/>
                    </a:lnTo>
                    <a:lnTo>
                      <a:pt x="204" y="66"/>
                    </a:lnTo>
                    <a:lnTo>
                      <a:pt x="227" y="0"/>
                    </a:lnTo>
                    <a:lnTo>
                      <a:pt x="236" y="66"/>
                    </a:lnTo>
                    <a:lnTo>
                      <a:pt x="244" y="124"/>
                    </a:lnTo>
                    <a:lnTo>
                      <a:pt x="249" y="171"/>
                    </a:lnTo>
                    <a:lnTo>
                      <a:pt x="255" y="203"/>
                    </a:lnTo>
                    <a:lnTo>
                      <a:pt x="262" y="214"/>
                    </a:lnTo>
                    <a:lnTo>
                      <a:pt x="274" y="203"/>
                    </a:lnTo>
                    <a:lnTo>
                      <a:pt x="292" y="162"/>
                    </a:lnTo>
                    <a:lnTo>
                      <a:pt x="320" y="90"/>
                    </a:lnTo>
                    <a:lnTo>
                      <a:pt x="329" y="126"/>
                    </a:lnTo>
                    <a:lnTo>
                      <a:pt x="338" y="164"/>
                    </a:lnTo>
                    <a:lnTo>
                      <a:pt x="347" y="200"/>
                    </a:lnTo>
                    <a:lnTo>
                      <a:pt x="357" y="237"/>
                    </a:lnTo>
                    <a:lnTo>
                      <a:pt x="365" y="272"/>
                    </a:lnTo>
                    <a:lnTo>
                      <a:pt x="375" y="308"/>
                    </a:lnTo>
                    <a:lnTo>
                      <a:pt x="383" y="345"/>
                    </a:lnTo>
                    <a:lnTo>
                      <a:pt x="394" y="384"/>
                    </a:lnTo>
                    <a:lnTo>
                      <a:pt x="385" y="404"/>
                    </a:lnTo>
                    <a:lnTo>
                      <a:pt x="375" y="420"/>
                    </a:lnTo>
                    <a:lnTo>
                      <a:pt x="362" y="430"/>
                    </a:lnTo>
                    <a:lnTo>
                      <a:pt x="348" y="435"/>
                    </a:lnTo>
                    <a:lnTo>
                      <a:pt x="331" y="432"/>
                    </a:lnTo>
                    <a:lnTo>
                      <a:pt x="314" y="426"/>
                    </a:lnTo>
                    <a:lnTo>
                      <a:pt x="295" y="414"/>
                    </a:lnTo>
                    <a:lnTo>
                      <a:pt x="274" y="397"/>
                    </a:lnTo>
                    <a:lnTo>
                      <a:pt x="256" y="421"/>
                    </a:lnTo>
                    <a:lnTo>
                      <a:pt x="239" y="438"/>
                    </a:lnTo>
                    <a:lnTo>
                      <a:pt x="221" y="449"/>
                    </a:lnTo>
                    <a:lnTo>
                      <a:pt x="202" y="453"/>
                    </a:lnTo>
                    <a:lnTo>
                      <a:pt x="184" y="448"/>
                    </a:lnTo>
                    <a:lnTo>
                      <a:pt x="167" y="437"/>
                    </a:lnTo>
                    <a:lnTo>
                      <a:pt x="150" y="420"/>
                    </a:lnTo>
                    <a:lnTo>
                      <a:pt x="137" y="397"/>
                    </a:lnTo>
                    <a:lnTo>
                      <a:pt x="110" y="412"/>
                    </a:lnTo>
                    <a:lnTo>
                      <a:pt x="87" y="424"/>
                    </a:lnTo>
                    <a:lnTo>
                      <a:pt x="68" y="429"/>
                    </a:lnTo>
                    <a:lnTo>
                      <a:pt x="53" y="430"/>
                    </a:lnTo>
                    <a:lnTo>
                      <a:pt x="39" y="425"/>
                    </a:lnTo>
                    <a:lnTo>
                      <a:pt x="25" y="415"/>
                    </a:lnTo>
                    <a:lnTo>
                      <a:pt x="12" y="399"/>
                    </a:lnTo>
                    <a:lnTo>
                      <a:pt x="0" y="380"/>
                    </a:lnTo>
                    <a:close/>
                  </a:path>
                </a:pathLst>
              </a:custGeom>
              <a:solidFill>
                <a:srgbClr val="FFE6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8" name="Freeform 265"/>
              <p:cNvSpPr>
                <a:spLocks/>
              </p:cNvSpPr>
              <p:nvPr/>
            </p:nvSpPr>
            <p:spPr bwMode="auto">
              <a:xfrm>
                <a:off x="468" y="1501"/>
                <a:ext cx="97" cy="112"/>
              </a:xfrm>
              <a:custGeom>
                <a:avLst/>
                <a:gdLst>
                  <a:gd name="T0" fmla="*/ 0 w 388"/>
                  <a:gd name="T1" fmla="*/ 376 h 448"/>
                  <a:gd name="T2" fmla="*/ 16 w 388"/>
                  <a:gd name="T3" fmla="*/ 335 h 448"/>
                  <a:gd name="T4" fmla="*/ 33 w 388"/>
                  <a:gd name="T5" fmla="*/ 297 h 448"/>
                  <a:gd name="T6" fmla="*/ 48 w 388"/>
                  <a:gd name="T7" fmla="*/ 261 h 448"/>
                  <a:gd name="T8" fmla="*/ 64 w 388"/>
                  <a:gd name="T9" fmla="*/ 225 h 448"/>
                  <a:gd name="T10" fmla="*/ 78 w 388"/>
                  <a:gd name="T11" fmla="*/ 187 h 448"/>
                  <a:gd name="T12" fmla="*/ 94 w 388"/>
                  <a:gd name="T13" fmla="*/ 149 h 448"/>
                  <a:gd name="T14" fmla="*/ 110 w 388"/>
                  <a:gd name="T15" fmla="*/ 109 h 448"/>
                  <a:gd name="T16" fmla="*/ 128 w 388"/>
                  <a:gd name="T17" fmla="*/ 69 h 448"/>
                  <a:gd name="T18" fmla="*/ 140 w 388"/>
                  <a:gd name="T19" fmla="*/ 168 h 448"/>
                  <a:gd name="T20" fmla="*/ 150 w 388"/>
                  <a:gd name="T21" fmla="*/ 227 h 448"/>
                  <a:gd name="T22" fmla="*/ 157 w 388"/>
                  <a:gd name="T23" fmla="*/ 250 h 448"/>
                  <a:gd name="T24" fmla="*/ 164 w 388"/>
                  <a:gd name="T25" fmla="*/ 243 h 448"/>
                  <a:gd name="T26" fmla="*/ 172 w 388"/>
                  <a:gd name="T27" fmla="*/ 209 h 448"/>
                  <a:gd name="T28" fmla="*/ 184 w 388"/>
                  <a:gd name="T29" fmla="*/ 154 h 448"/>
                  <a:gd name="T30" fmla="*/ 198 w 388"/>
                  <a:gd name="T31" fmla="*/ 83 h 448"/>
                  <a:gd name="T32" fmla="*/ 221 w 388"/>
                  <a:gd name="T33" fmla="*/ 0 h 448"/>
                  <a:gd name="T34" fmla="*/ 231 w 388"/>
                  <a:gd name="T35" fmla="*/ 78 h 448"/>
                  <a:gd name="T36" fmla="*/ 238 w 388"/>
                  <a:gd name="T37" fmla="*/ 148 h 448"/>
                  <a:gd name="T38" fmla="*/ 243 w 388"/>
                  <a:gd name="T39" fmla="*/ 204 h 448"/>
                  <a:gd name="T40" fmla="*/ 249 w 388"/>
                  <a:gd name="T41" fmla="*/ 242 h 448"/>
                  <a:gd name="T42" fmla="*/ 255 w 388"/>
                  <a:gd name="T43" fmla="*/ 253 h 448"/>
                  <a:gd name="T44" fmla="*/ 269 w 388"/>
                  <a:gd name="T45" fmla="*/ 236 h 448"/>
                  <a:gd name="T46" fmla="*/ 288 w 388"/>
                  <a:gd name="T47" fmla="*/ 183 h 448"/>
                  <a:gd name="T48" fmla="*/ 317 w 388"/>
                  <a:gd name="T49" fmla="*/ 94 h 448"/>
                  <a:gd name="T50" fmla="*/ 326 w 388"/>
                  <a:gd name="T51" fmla="*/ 130 h 448"/>
                  <a:gd name="T52" fmla="*/ 335 w 388"/>
                  <a:gd name="T53" fmla="*/ 168 h 448"/>
                  <a:gd name="T54" fmla="*/ 344 w 388"/>
                  <a:gd name="T55" fmla="*/ 203 h 448"/>
                  <a:gd name="T56" fmla="*/ 352 w 388"/>
                  <a:gd name="T57" fmla="*/ 238 h 448"/>
                  <a:gd name="T58" fmla="*/ 360 w 388"/>
                  <a:gd name="T59" fmla="*/ 272 h 448"/>
                  <a:gd name="T60" fmla="*/ 368 w 388"/>
                  <a:gd name="T61" fmla="*/ 308 h 448"/>
                  <a:gd name="T62" fmla="*/ 377 w 388"/>
                  <a:gd name="T63" fmla="*/ 345 h 448"/>
                  <a:gd name="T64" fmla="*/ 388 w 388"/>
                  <a:gd name="T65" fmla="*/ 384 h 448"/>
                  <a:gd name="T66" fmla="*/ 378 w 388"/>
                  <a:gd name="T67" fmla="*/ 404 h 448"/>
                  <a:gd name="T68" fmla="*/ 368 w 388"/>
                  <a:gd name="T69" fmla="*/ 420 h 448"/>
                  <a:gd name="T70" fmla="*/ 355 w 388"/>
                  <a:gd name="T71" fmla="*/ 429 h 448"/>
                  <a:gd name="T72" fmla="*/ 342 w 388"/>
                  <a:gd name="T73" fmla="*/ 432 h 448"/>
                  <a:gd name="T74" fmla="*/ 326 w 388"/>
                  <a:gd name="T75" fmla="*/ 429 h 448"/>
                  <a:gd name="T76" fmla="*/ 309 w 388"/>
                  <a:gd name="T77" fmla="*/ 420 h 448"/>
                  <a:gd name="T78" fmla="*/ 289 w 388"/>
                  <a:gd name="T79" fmla="*/ 405 h 448"/>
                  <a:gd name="T80" fmla="*/ 271 w 388"/>
                  <a:gd name="T81" fmla="*/ 387 h 448"/>
                  <a:gd name="T82" fmla="*/ 253 w 388"/>
                  <a:gd name="T83" fmla="*/ 413 h 448"/>
                  <a:gd name="T84" fmla="*/ 236 w 388"/>
                  <a:gd name="T85" fmla="*/ 432 h 448"/>
                  <a:gd name="T86" fmla="*/ 218 w 388"/>
                  <a:gd name="T87" fmla="*/ 443 h 448"/>
                  <a:gd name="T88" fmla="*/ 199 w 388"/>
                  <a:gd name="T89" fmla="*/ 448 h 448"/>
                  <a:gd name="T90" fmla="*/ 181 w 388"/>
                  <a:gd name="T91" fmla="*/ 443 h 448"/>
                  <a:gd name="T92" fmla="*/ 164 w 388"/>
                  <a:gd name="T93" fmla="*/ 432 h 448"/>
                  <a:gd name="T94" fmla="*/ 147 w 388"/>
                  <a:gd name="T95" fmla="*/ 413 h 448"/>
                  <a:gd name="T96" fmla="*/ 134 w 388"/>
                  <a:gd name="T97" fmla="*/ 387 h 448"/>
                  <a:gd name="T98" fmla="*/ 107 w 388"/>
                  <a:gd name="T99" fmla="*/ 404 h 448"/>
                  <a:gd name="T100" fmla="*/ 85 w 388"/>
                  <a:gd name="T101" fmla="*/ 418 h 448"/>
                  <a:gd name="T102" fmla="*/ 66 w 388"/>
                  <a:gd name="T103" fmla="*/ 425 h 448"/>
                  <a:gd name="T104" fmla="*/ 51 w 388"/>
                  <a:gd name="T105" fmla="*/ 427 h 448"/>
                  <a:gd name="T106" fmla="*/ 37 w 388"/>
                  <a:gd name="T107" fmla="*/ 422 h 448"/>
                  <a:gd name="T108" fmla="*/ 25 w 388"/>
                  <a:gd name="T109" fmla="*/ 413 h 448"/>
                  <a:gd name="T110" fmla="*/ 13 w 388"/>
                  <a:gd name="T111" fmla="*/ 397 h 448"/>
                  <a:gd name="T112" fmla="*/ 0 w 388"/>
                  <a:gd name="T113" fmla="*/ 376 h 44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88"/>
                  <a:gd name="T172" fmla="*/ 0 h 448"/>
                  <a:gd name="T173" fmla="*/ 388 w 388"/>
                  <a:gd name="T174" fmla="*/ 448 h 44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88" h="448">
                    <a:moveTo>
                      <a:pt x="0" y="376"/>
                    </a:moveTo>
                    <a:lnTo>
                      <a:pt x="16" y="335"/>
                    </a:lnTo>
                    <a:lnTo>
                      <a:pt x="33" y="297"/>
                    </a:lnTo>
                    <a:lnTo>
                      <a:pt x="48" y="261"/>
                    </a:lnTo>
                    <a:lnTo>
                      <a:pt x="64" y="225"/>
                    </a:lnTo>
                    <a:lnTo>
                      <a:pt x="78" y="187"/>
                    </a:lnTo>
                    <a:lnTo>
                      <a:pt x="94" y="149"/>
                    </a:lnTo>
                    <a:lnTo>
                      <a:pt x="110" y="109"/>
                    </a:lnTo>
                    <a:lnTo>
                      <a:pt x="128" y="69"/>
                    </a:lnTo>
                    <a:lnTo>
                      <a:pt x="140" y="168"/>
                    </a:lnTo>
                    <a:lnTo>
                      <a:pt x="150" y="227"/>
                    </a:lnTo>
                    <a:lnTo>
                      <a:pt x="157" y="250"/>
                    </a:lnTo>
                    <a:lnTo>
                      <a:pt x="164" y="243"/>
                    </a:lnTo>
                    <a:lnTo>
                      <a:pt x="172" y="209"/>
                    </a:lnTo>
                    <a:lnTo>
                      <a:pt x="184" y="154"/>
                    </a:lnTo>
                    <a:lnTo>
                      <a:pt x="198" y="83"/>
                    </a:lnTo>
                    <a:lnTo>
                      <a:pt x="221" y="0"/>
                    </a:lnTo>
                    <a:lnTo>
                      <a:pt x="231" y="78"/>
                    </a:lnTo>
                    <a:lnTo>
                      <a:pt x="238" y="148"/>
                    </a:lnTo>
                    <a:lnTo>
                      <a:pt x="243" y="204"/>
                    </a:lnTo>
                    <a:lnTo>
                      <a:pt x="249" y="242"/>
                    </a:lnTo>
                    <a:lnTo>
                      <a:pt x="255" y="253"/>
                    </a:lnTo>
                    <a:lnTo>
                      <a:pt x="269" y="236"/>
                    </a:lnTo>
                    <a:lnTo>
                      <a:pt x="288" y="183"/>
                    </a:lnTo>
                    <a:lnTo>
                      <a:pt x="317" y="94"/>
                    </a:lnTo>
                    <a:lnTo>
                      <a:pt x="326" y="130"/>
                    </a:lnTo>
                    <a:lnTo>
                      <a:pt x="335" y="168"/>
                    </a:lnTo>
                    <a:lnTo>
                      <a:pt x="344" y="203"/>
                    </a:lnTo>
                    <a:lnTo>
                      <a:pt x="352" y="238"/>
                    </a:lnTo>
                    <a:lnTo>
                      <a:pt x="360" y="272"/>
                    </a:lnTo>
                    <a:lnTo>
                      <a:pt x="368" y="308"/>
                    </a:lnTo>
                    <a:lnTo>
                      <a:pt x="377" y="345"/>
                    </a:lnTo>
                    <a:lnTo>
                      <a:pt x="388" y="384"/>
                    </a:lnTo>
                    <a:lnTo>
                      <a:pt x="378" y="404"/>
                    </a:lnTo>
                    <a:lnTo>
                      <a:pt x="368" y="420"/>
                    </a:lnTo>
                    <a:lnTo>
                      <a:pt x="355" y="429"/>
                    </a:lnTo>
                    <a:lnTo>
                      <a:pt x="342" y="432"/>
                    </a:lnTo>
                    <a:lnTo>
                      <a:pt x="326" y="429"/>
                    </a:lnTo>
                    <a:lnTo>
                      <a:pt x="309" y="420"/>
                    </a:lnTo>
                    <a:lnTo>
                      <a:pt x="289" y="405"/>
                    </a:lnTo>
                    <a:lnTo>
                      <a:pt x="271" y="387"/>
                    </a:lnTo>
                    <a:lnTo>
                      <a:pt x="253" y="413"/>
                    </a:lnTo>
                    <a:lnTo>
                      <a:pt x="236" y="432"/>
                    </a:lnTo>
                    <a:lnTo>
                      <a:pt x="218" y="443"/>
                    </a:lnTo>
                    <a:lnTo>
                      <a:pt x="199" y="448"/>
                    </a:lnTo>
                    <a:lnTo>
                      <a:pt x="181" y="443"/>
                    </a:lnTo>
                    <a:lnTo>
                      <a:pt x="164" y="432"/>
                    </a:lnTo>
                    <a:lnTo>
                      <a:pt x="147" y="413"/>
                    </a:lnTo>
                    <a:lnTo>
                      <a:pt x="134" y="387"/>
                    </a:lnTo>
                    <a:lnTo>
                      <a:pt x="107" y="404"/>
                    </a:lnTo>
                    <a:lnTo>
                      <a:pt x="85" y="418"/>
                    </a:lnTo>
                    <a:lnTo>
                      <a:pt x="66" y="425"/>
                    </a:lnTo>
                    <a:lnTo>
                      <a:pt x="51" y="427"/>
                    </a:lnTo>
                    <a:lnTo>
                      <a:pt x="37" y="422"/>
                    </a:lnTo>
                    <a:lnTo>
                      <a:pt x="25" y="413"/>
                    </a:lnTo>
                    <a:lnTo>
                      <a:pt x="13" y="397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rgbClr val="FFEB8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9" name="Freeform 266"/>
              <p:cNvSpPr>
                <a:spLocks/>
              </p:cNvSpPr>
              <p:nvPr/>
            </p:nvSpPr>
            <p:spPr bwMode="auto">
              <a:xfrm>
                <a:off x="469" y="1501"/>
                <a:ext cx="95" cy="111"/>
              </a:xfrm>
              <a:custGeom>
                <a:avLst/>
                <a:gdLst>
                  <a:gd name="T0" fmla="*/ 0 w 380"/>
                  <a:gd name="T1" fmla="*/ 373 h 443"/>
                  <a:gd name="T2" fmla="*/ 16 w 380"/>
                  <a:gd name="T3" fmla="*/ 331 h 443"/>
                  <a:gd name="T4" fmla="*/ 32 w 380"/>
                  <a:gd name="T5" fmla="*/ 293 h 443"/>
                  <a:gd name="T6" fmla="*/ 46 w 380"/>
                  <a:gd name="T7" fmla="*/ 257 h 443"/>
                  <a:gd name="T8" fmla="*/ 62 w 380"/>
                  <a:gd name="T9" fmla="*/ 222 h 443"/>
                  <a:gd name="T10" fmla="*/ 77 w 380"/>
                  <a:gd name="T11" fmla="*/ 185 h 443"/>
                  <a:gd name="T12" fmla="*/ 92 w 380"/>
                  <a:gd name="T13" fmla="*/ 150 h 443"/>
                  <a:gd name="T14" fmla="*/ 107 w 380"/>
                  <a:gd name="T15" fmla="*/ 112 h 443"/>
                  <a:gd name="T16" fmla="*/ 124 w 380"/>
                  <a:gd name="T17" fmla="*/ 74 h 443"/>
                  <a:gd name="T18" fmla="*/ 136 w 380"/>
                  <a:gd name="T19" fmla="*/ 190 h 443"/>
                  <a:gd name="T20" fmla="*/ 145 w 380"/>
                  <a:gd name="T21" fmla="*/ 260 h 443"/>
                  <a:gd name="T22" fmla="*/ 152 w 380"/>
                  <a:gd name="T23" fmla="*/ 288 h 443"/>
                  <a:gd name="T24" fmla="*/ 159 w 380"/>
                  <a:gd name="T25" fmla="*/ 281 h 443"/>
                  <a:gd name="T26" fmla="*/ 166 w 380"/>
                  <a:gd name="T27" fmla="*/ 241 h 443"/>
                  <a:gd name="T28" fmla="*/ 179 w 380"/>
                  <a:gd name="T29" fmla="*/ 178 h 443"/>
                  <a:gd name="T30" fmla="*/ 194 w 380"/>
                  <a:gd name="T31" fmla="*/ 94 h 443"/>
                  <a:gd name="T32" fmla="*/ 217 w 380"/>
                  <a:gd name="T33" fmla="*/ 0 h 443"/>
                  <a:gd name="T34" fmla="*/ 226 w 380"/>
                  <a:gd name="T35" fmla="*/ 92 h 443"/>
                  <a:gd name="T36" fmla="*/ 232 w 380"/>
                  <a:gd name="T37" fmla="*/ 173 h 443"/>
                  <a:gd name="T38" fmla="*/ 236 w 380"/>
                  <a:gd name="T39" fmla="*/ 236 h 443"/>
                  <a:gd name="T40" fmla="*/ 242 w 380"/>
                  <a:gd name="T41" fmla="*/ 277 h 443"/>
                  <a:gd name="T42" fmla="*/ 248 w 380"/>
                  <a:gd name="T43" fmla="*/ 288 h 443"/>
                  <a:gd name="T44" fmla="*/ 261 w 380"/>
                  <a:gd name="T45" fmla="*/ 265 h 443"/>
                  <a:gd name="T46" fmla="*/ 282 w 380"/>
                  <a:gd name="T47" fmla="*/ 202 h 443"/>
                  <a:gd name="T48" fmla="*/ 313 w 380"/>
                  <a:gd name="T49" fmla="*/ 93 h 443"/>
                  <a:gd name="T50" fmla="*/ 322 w 380"/>
                  <a:gd name="T51" fmla="*/ 128 h 443"/>
                  <a:gd name="T52" fmla="*/ 330 w 380"/>
                  <a:gd name="T53" fmla="*/ 165 h 443"/>
                  <a:gd name="T54" fmla="*/ 338 w 380"/>
                  <a:gd name="T55" fmla="*/ 200 h 443"/>
                  <a:gd name="T56" fmla="*/ 346 w 380"/>
                  <a:gd name="T57" fmla="*/ 235 h 443"/>
                  <a:gd name="T58" fmla="*/ 353 w 380"/>
                  <a:gd name="T59" fmla="*/ 269 h 443"/>
                  <a:gd name="T60" fmla="*/ 361 w 380"/>
                  <a:gd name="T61" fmla="*/ 305 h 443"/>
                  <a:gd name="T62" fmla="*/ 369 w 380"/>
                  <a:gd name="T63" fmla="*/ 342 h 443"/>
                  <a:gd name="T64" fmla="*/ 380 w 380"/>
                  <a:gd name="T65" fmla="*/ 381 h 443"/>
                  <a:gd name="T66" fmla="*/ 370 w 380"/>
                  <a:gd name="T67" fmla="*/ 400 h 443"/>
                  <a:gd name="T68" fmla="*/ 361 w 380"/>
                  <a:gd name="T69" fmla="*/ 415 h 443"/>
                  <a:gd name="T70" fmla="*/ 347 w 380"/>
                  <a:gd name="T71" fmla="*/ 422 h 443"/>
                  <a:gd name="T72" fmla="*/ 334 w 380"/>
                  <a:gd name="T73" fmla="*/ 424 h 443"/>
                  <a:gd name="T74" fmla="*/ 318 w 380"/>
                  <a:gd name="T75" fmla="*/ 419 h 443"/>
                  <a:gd name="T76" fmla="*/ 302 w 380"/>
                  <a:gd name="T77" fmla="*/ 410 h 443"/>
                  <a:gd name="T78" fmla="*/ 284 w 380"/>
                  <a:gd name="T79" fmla="*/ 394 h 443"/>
                  <a:gd name="T80" fmla="*/ 267 w 380"/>
                  <a:gd name="T81" fmla="*/ 373 h 443"/>
                  <a:gd name="T82" fmla="*/ 249 w 380"/>
                  <a:gd name="T83" fmla="*/ 402 h 443"/>
                  <a:gd name="T84" fmla="*/ 232 w 380"/>
                  <a:gd name="T85" fmla="*/ 424 h 443"/>
                  <a:gd name="T86" fmla="*/ 214 w 380"/>
                  <a:gd name="T87" fmla="*/ 438 h 443"/>
                  <a:gd name="T88" fmla="*/ 195 w 380"/>
                  <a:gd name="T89" fmla="*/ 443 h 443"/>
                  <a:gd name="T90" fmla="*/ 177 w 380"/>
                  <a:gd name="T91" fmla="*/ 438 h 443"/>
                  <a:gd name="T92" fmla="*/ 160 w 380"/>
                  <a:gd name="T93" fmla="*/ 426 h 443"/>
                  <a:gd name="T94" fmla="*/ 143 w 380"/>
                  <a:gd name="T95" fmla="*/ 405 h 443"/>
                  <a:gd name="T96" fmla="*/ 130 w 380"/>
                  <a:gd name="T97" fmla="*/ 377 h 443"/>
                  <a:gd name="T98" fmla="*/ 103 w 380"/>
                  <a:gd name="T99" fmla="*/ 395 h 443"/>
                  <a:gd name="T100" fmla="*/ 81 w 380"/>
                  <a:gd name="T101" fmla="*/ 410 h 443"/>
                  <a:gd name="T102" fmla="*/ 63 w 380"/>
                  <a:gd name="T103" fmla="*/ 418 h 443"/>
                  <a:gd name="T104" fmla="*/ 50 w 380"/>
                  <a:gd name="T105" fmla="*/ 422 h 443"/>
                  <a:gd name="T106" fmla="*/ 36 w 380"/>
                  <a:gd name="T107" fmla="*/ 418 h 443"/>
                  <a:gd name="T108" fmla="*/ 24 w 380"/>
                  <a:gd name="T109" fmla="*/ 411 h 443"/>
                  <a:gd name="T110" fmla="*/ 12 w 380"/>
                  <a:gd name="T111" fmla="*/ 395 h 443"/>
                  <a:gd name="T112" fmla="*/ 0 w 380"/>
                  <a:gd name="T113" fmla="*/ 373 h 44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80"/>
                  <a:gd name="T172" fmla="*/ 0 h 443"/>
                  <a:gd name="T173" fmla="*/ 380 w 380"/>
                  <a:gd name="T174" fmla="*/ 443 h 44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80" h="443">
                    <a:moveTo>
                      <a:pt x="0" y="373"/>
                    </a:moveTo>
                    <a:lnTo>
                      <a:pt x="16" y="331"/>
                    </a:lnTo>
                    <a:lnTo>
                      <a:pt x="32" y="293"/>
                    </a:lnTo>
                    <a:lnTo>
                      <a:pt x="46" y="257"/>
                    </a:lnTo>
                    <a:lnTo>
                      <a:pt x="62" y="222"/>
                    </a:lnTo>
                    <a:lnTo>
                      <a:pt x="77" y="185"/>
                    </a:lnTo>
                    <a:lnTo>
                      <a:pt x="92" y="150"/>
                    </a:lnTo>
                    <a:lnTo>
                      <a:pt x="107" y="112"/>
                    </a:lnTo>
                    <a:lnTo>
                      <a:pt x="124" y="74"/>
                    </a:lnTo>
                    <a:lnTo>
                      <a:pt x="136" y="190"/>
                    </a:lnTo>
                    <a:lnTo>
                      <a:pt x="145" y="260"/>
                    </a:lnTo>
                    <a:lnTo>
                      <a:pt x="152" y="288"/>
                    </a:lnTo>
                    <a:lnTo>
                      <a:pt x="159" y="281"/>
                    </a:lnTo>
                    <a:lnTo>
                      <a:pt x="166" y="241"/>
                    </a:lnTo>
                    <a:lnTo>
                      <a:pt x="179" y="178"/>
                    </a:lnTo>
                    <a:lnTo>
                      <a:pt x="194" y="94"/>
                    </a:lnTo>
                    <a:lnTo>
                      <a:pt x="217" y="0"/>
                    </a:lnTo>
                    <a:lnTo>
                      <a:pt x="226" y="92"/>
                    </a:lnTo>
                    <a:lnTo>
                      <a:pt x="232" y="173"/>
                    </a:lnTo>
                    <a:lnTo>
                      <a:pt x="236" y="236"/>
                    </a:lnTo>
                    <a:lnTo>
                      <a:pt x="242" y="277"/>
                    </a:lnTo>
                    <a:lnTo>
                      <a:pt x="248" y="288"/>
                    </a:lnTo>
                    <a:lnTo>
                      <a:pt x="261" y="265"/>
                    </a:lnTo>
                    <a:lnTo>
                      <a:pt x="282" y="202"/>
                    </a:lnTo>
                    <a:lnTo>
                      <a:pt x="313" y="93"/>
                    </a:lnTo>
                    <a:lnTo>
                      <a:pt x="322" y="128"/>
                    </a:lnTo>
                    <a:lnTo>
                      <a:pt x="330" y="165"/>
                    </a:lnTo>
                    <a:lnTo>
                      <a:pt x="338" y="200"/>
                    </a:lnTo>
                    <a:lnTo>
                      <a:pt x="346" y="235"/>
                    </a:lnTo>
                    <a:lnTo>
                      <a:pt x="353" y="269"/>
                    </a:lnTo>
                    <a:lnTo>
                      <a:pt x="361" y="305"/>
                    </a:lnTo>
                    <a:lnTo>
                      <a:pt x="369" y="342"/>
                    </a:lnTo>
                    <a:lnTo>
                      <a:pt x="380" y="381"/>
                    </a:lnTo>
                    <a:lnTo>
                      <a:pt x="370" y="400"/>
                    </a:lnTo>
                    <a:lnTo>
                      <a:pt x="361" y="415"/>
                    </a:lnTo>
                    <a:lnTo>
                      <a:pt x="347" y="422"/>
                    </a:lnTo>
                    <a:lnTo>
                      <a:pt x="334" y="424"/>
                    </a:lnTo>
                    <a:lnTo>
                      <a:pt x="318" y="419"/>
                    </a:lnTo>
                    <a:lnTo>
                      <a:pt x="302" y="410"/>
                    </a:lnTo>
                    <a:lnTo>
                      <a:pt x="284" y="394"/>
                    </a:lnTo>
                    <a:lnTo>
                      <a:pt x="267" y="373"/>
                    </a:lnTo>
                    <a:lnTo>
                      <a:pt x="249" y="402"/>
                    </a:lnTo>
                    <a:lnTo>
                      <a:pt x="232" y="424"/>
                    </a:lnTo>
                    <a:lnTo>
                      <a:pt x="214" y="438"/>
                    </a:lnTo>
                    <a:lnTo>
                      <a:pt x="195" y="443"/>
                    </a:lnTo>
                    <a:lnTo>
                      <a:pt x="177" y="438"/>
                    </a:lnTo>
                    <a:lnTo>
                      <a:pt x="160" y="426"/>
                    </a:lnTo>
                    <a:lnTo>
                      <a:pt x="143" y="405"/>
                    </a:lnTo>
                    <a:lnTo>
                      <a:pt x="130" y="377"/>
                    </a:lnTo>
                    <a:lnTo>
                      <a:pt x="103" y="395"/>
                    </a:lnTo>
                    <a:lnTo>
                      <a:pt x="81" y="410"/>
                    </a:lnTo>
                    <a:lnTo>
                      <a:pt x="63" y="418"/>
                    </a:lnTo>
                    <a:lnTo>
                      <a:pt x="50" y="422"/>
                    </a:lnTo>
                    <a:lnTo>
                      <a:pt x="36" y="418"/>
                    </a:lnTo>
                    <a:lnTo>
                      <a:pt x="24" y="411"/>
                    </a:lnTo>
                    <a:lnTo>
                      <a:pt x="12" y="395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rgbClr val="FFF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0" name="Freeform 267"/>
              <p:cNvSpPr>
                <a:spLocks noEditPoints="1"/>
              </p:cNvSpPr>
              <p:nvPr/>
            </p:nvSpPr>
            <p:spPr bwMode="auto">
              <a:xfrm>
                <a:off x="502" y="2061"/>
                <a:ext cx="30" cy="161"/>
              </a:xfrm>
              <a:custGeom>
                <a:avLst/>
                <a:gdLst>
                  <a:gd name="T0" fmla="*/ 49 w 120"/>
                  <a:gd name="T1" fmla="*/ 383 h 647"/>
                  <a:gd name="T2" fmla="*/ 45 w 120"/>
                  <a:gd name="T3" fmla="*/ 340 h 647"/>
                  <a:gd name="T4" fmla="*/ 40 w 120"/>
                  <a:gd name="T5" fmla="*/ 311 h 647"/>
                  <a:gd name="T6" fmla="*/ 35 w 120"/>
                  <a:gd name="T7" fmla="*/ 285 h 647"/>
                  <a:gd name="T8" fmla="*/ 26 w 120"/>
                  <a:gd name="T9" fmla="*/ 273 h 647"/>
                  <a:gd name="T10" fmla="*/ 17 w 120"/>
                  <a:gd name="T11" fmla="*/ 284 h 647"/>
                  <a:gd name="T12" fmla="*/ 13 w 120"/>
                  <a:gd name="T13" fmla="*/ 302 h 647"/>
                  <a:gd name="T14" fmla="*/ 13 w 120"/>
                  <a:gd name="T15" fmla="*/ 324 h 647"/>
                  <a:gd name="T16" fmla="*/ 13 w 120"/>
                  <a:gd name="T17" fmla="*/ 353 h 647"/>
                  <a:gd name="T18" fmla="*/ 13 w 120"/>
                  <a:gd name="T19" fmla="*/ 376 h 647"/>
                  <a:gd name="T20" fmla="*/ 13 w 120"/>
                  <a:gd name="T21" fmla="*/ 404 h 647"/>
                  <a:gd name="T22" fmla="*/ 53 w 120"/>
                  <a:gd name="T23" fmla="*/ 414 h 647"/>
                  <a:gd name="T24" fmla="*/ 115 w 120"/>
                  <a:gd name="T25" fmla="*/ 633 h 647"/>
                  <a:gd name="T26" fmla="*/ 110 w 120"/>
                  <a:gd name="T27" fmla="*/ 611 h 647"/>
                  <a:gd name="T28" fmla="*/ 23 w 120"/>
                  <a:gd name="T29" fmla="*/ 605 h 647"/>
                  <a:gd name="T30" fmla="*/ 6 w 120"/>
                  <a:gd name="T31" fmla="*/ 619 h 647"/>
                  <a:gd name="T32" fmla="*/ 6 w 120"/>
                  <a:gd name="T33" fmla="*/ 647 h 647"/>
                  <a:gd name="T34" fmla="*/ 0 w 120"/>
                  <a:gd name="T35" fmla="*/ 203 h 647"/>
                  <a:gd name="T36" fmla="*/ 1 w 120"/>
                  <a:gd name="T37" fmla="*/ 163 h 647"/>
                  <a:gd name="T38" fmla="*/ 2 w 120"/>
                  <a:gd name="T39" fmla="*/ 128 h 647"/>
                  <a:gd name="T40" fmla="*/ 6 w 120"/>
                  <a:gd name="T41" fmla="*/ 106 h 647"/>
                  <a:gd name="T42" fmla="*/ 13 w 120"/>
                  <a:gd name="T43" fmla="*/ 88 h 647"/>
                  <a:gd name="T44" fmla="*/ 28 w 120"/>
                  <a:gd name="T45" fmla="*/ 94 h 647"/>
                  <a:gd name="T46" fmla="*/ 36 w 120"/>
                  <a:gd name="T47" fmla="*/ 120 h 647"/>
                  <a:gd name="T48" fmla="*/ 42 w 120"/>
                  <a:gd name="T49" fmla="*/ 152 h 647"/>
                  <a:gd name="T50" fmla="*/ 47 w 120"/>
                  <a:gd name="T51" fmla="*/ 192 h 647"/>
                  <a:gd name="T52" fmla="*/ 53 w 120"/>
                  <a:gd name="T53" fmla="*/ 190 h 647"/>
                  <a:gd name="T54" fmla="*/ 59 w 120"/>
                  <a:gd name="T55" fmla="*/ 163 h 647"/>
                  <a:gd name="T56" fmla="*/ 70 w 120"/>
                  <a:gd name="T57" fmla="*/ 140 h 647"/>
                  <a:gd name="T58" fmla="*/ 77 w 120"/>
                  <a:gd name="T59" fmla="*/ 113 h 647"/>
                  <a:gd name="T60" fmla="*/ 88 w 120"/>
                  <a:gd name="T61" fmla="*/ 88 h 647"/>
                  <a:gd name="T62" fmla="*/ 100 w 120"/>
                  <a:gd name="T63" fmla="*/ 61 h 647"/>
                  <a:gd name="T64" fmla="*/ 110 w 120"/>
                  <a:gd name="T65" fmla="*/ 34 h 647"/>
                  <a:gd name="T66" fmla="*/ 114 w 120"/>
                  <a:gd name="T67" fmla="*/ 8 h 647"/>
                  <a:gd name="T68" fmla="*/ 120 w 120"/>
                  <a:gd name="T69" fmla="*/ 284 h 647"/>
                  <a:gd name="T70" fmla="*/ 112 w 120"/>
                  <a:gd name="T71" fmla="*/ 268 h 647"/>
                  <a:gd name="T72" fmla="*/ 109 w 120"/>
                  <a:gd name="T73" fmla="*/ 254 h 647"/>
                  <a:gd name="T74" fmla="*/ 98 w 120"/>
                  <a:gd name="T75" fmla="*/ 261 h 647"/>
                  <a:gd name="T76" fmla="*/ 88 w 120"/>
                  <a:gd name="T77" fmla="*/ 279 h 647"/>
                  <a:gd name="T78" fmla="*/ 78 w 120"/>
                  <a:gd name="T79" fmla="*/ 307 h 647"/>
                  <a:gd name="T80" fmla="*/ 69 w 120"/>
                  <a:gd name="T81" fmla="*/ 340 h 647"/>
                  <a:gd name="T82" fmla="*/ 63 w 120"/>
                  <a:gd name="T83" fmla="*/ 380 h 647"/>
                  <a:gd name="T84" fmla="*/ 105 w 120"/>
                  <a:gd name="T85" fmla="*/ 410 h 647"/>
                  <a:gd name="T86" fmla="*/ 114 w 120"/>
                  <a:gd name="T87" fmla="*/ 390 h 647"/>
                  <a:gd name="T88" fmla="*/ 115 w 120"/>
                  <a:gd name="T89" fmla="*/ 373 h 647"/>
                  <a:gd name="T90" fmla="*/ 120 w 120"/>
                  <a:gd name="T91" fmla="*/ 645 h 64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20"/>
                  <a:gd name="T139" fmla="*/ 0 h 647"/>
                  <a:gd name="T140" fmla="*/ 120 w 120"/>
                  <a:gd name="T141" fmla="*/ 647 h 64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20" h="647">
                    <a:moveTo>
                      <a:pt x="53" y="414"/>
                    </a:moveTo>
                    <a:lnTo>
                      <a:pt x="51" y="397"/>
                    </a:lnTo>
                    <a:lnTo>
                      <a:pt x="49" y="383"/>
                    </a:lnTo>
                    <a:lnTo>
                      <a:pt x="48" y="367"/>
                    </a:lnTo>
                    <a:lnTo>
                      <a:pt x="47" y="355"/>
                    </a:lnTo>
                    <a:lnTo>
                      <a:pt x="45" y="340"/>
                    </a:lnTo>
                    <a:lnTo>
                      <a:pt x="43" y="329"/>
                    </a:lnTo>
                    <a:lnTo>
                      <a:pt x="41" y="318"/>
                    </a:lnTo>
                    <a:lnTo>
                      <a:pt x="40" y="311"/>
                    </a:lnTo>
                    <a:lnTo>
                      <a:pt x="37" y="300"/>
                    </a:lnTo>
                    <a:lnTo>
                      <a:pt x="36" y="293"/>
                    </a:lnTo>
                    <a:lnTo>
                      <a:pt x="35" y="285"/>
                    </a:lnTo>
                    <a:lnTo>
                      <a:pt x="34" y="282"/>
                    </a:lnTo>
                    <a:lnTo>
                      <a:pt x="30" y="275"/>
                    </a:lnTo>
                    <a:lnTo>
                      <a:pt x="26" y="273"/>
                    </a:lnTo>
                    <a:lnTo>
                      <a:pt x="21" y="273"/>
                    </a:lnTo>
                    <a:lnTo>
                      <a:pt x="18" y="278"/>
                    </a:lnTo>
                    <a:lnTo>
                      <a:pt x="17" y="284"/>
                    </a:lnTo>
                    <a:lnTo>
                      <a:pt x="17" y="294"/>
                    </a:lnTo>
                    <a:lnTo>
                      <a:pt x="14" y="298"/>
                    </a:lnTo>
                    <a:lnTo>
                      <a:pt x="13" y="302"/>
                    </a:lnTo>
                    <a:lnTo>
                      <a:pt x="13" y="308"/>
                    </a:lnTo>
                    <a:lnTo>
                      <a:pt x="13" y="317"/>
                    </a:lnTo>
                    <a:lnTo>
                      <a:pt x="13" y="324"/>
                    </a:lnTo>
                    <a:lnTo>
                      <a:pt x="13" y="333"/>
                    </a:lnTo>
                    <a:lnTo>
                      <a:pt x="13" y="342"/>
                    </a:lnTo>
                    <a:lnTo>
                      <a:pt x="13" y="353"/>
                    </a:lnTo>
                    <a:lnTo>
                      <a:pt x="13" y="361"/>
                    </a:lnTo>
                    <a:lnTo>
                      <a:pt x="13" y="369"/>
                    </a:lnTo>
                    <a:lnTo>
                      <a:pt x="13" y="376"/>
                    </a:lnTo>
                    <a:lnTo>
                      <a:pt x="13" y="384"/>
                    </a:lnTo>
                    <a:lnTo>
                      <a:pt x="13" y="395"/>
                    </a:lnTo>
                    <a:lnTo>
                      <a:pt x="13" y="404"/>
                    </a:lnTo>
                    <a:lnTo>
                      <a:pt x="18" y="413"/>
                    </a:lnTo>
                    <a:lnTo>
                      <a:pt x="23" y="418"/>
                    </a:lnTo>
                    <a:lnTo>
                      <a:pt x="53" y="414"/>
                    </a:lnTo>
                    <a:close/>
                    <a:moveTo>
                      <a:pt x="120" y="645"/>
                    </a:moveTo>
                    <a:lnTo>
                      <a:pt x="116" y="645"/>
                    </a:lnTo>
                    <a:lnTo>
                      <a:pt x="115" y="633"/>
                    </a:lnTo>
                    <a:lnTo>
                      <a:pt x="114" y="624"/>
                    </a:lnTo>
                    <a:lnTo>
                      <a:pt x="111" y="616"/>
                    </a:lnTo>
                    <a:lnTo>
                      <a:pt x="110" y="611"/>
                    </a:lnTo>
                    <a:lnTo>
                      <a:pt x="105" y="603"/>
                    </a:lnTo>
                    <a:lnTo>
                      <a:pt x="97" y="601"/>
                    </a:lnTo>
                    <a:lnTo>
                      <a:pt x="23" y="605"/>
                    </a:lnTo>
                    <a:lnTo>
                      <a:pt x="14" y="606"/>
                    </a:lnTo>
                    <a:lnTo>
                      <a:pt x="9" y="614"/>
                    </a:lnTo>
                    <a:lnTo>
                      <a:pt x="6" y="619"/>
                    </a:lnTo>
                    <a:lnTo>
                      <a:pt x="6" y="626"/>
                    </a:lnTo>
                    <a:lnTo>
                      <a:pt x="6" y="635"/>
                    </a:lnTo>
                    <a:lnTo>
                      <a:pt x="6" y="647"/>
                    </a:lnTo>
                    <a:lnTo>
                      <a:pt x="0" y="647"/>
                    </a:lnTo>
                    <a:lnTo>
                      <a:pt x="0" y="220"/>
                    </a:lnTo>
                    <a:lnTo>
                      <a:pt x="0" y="203"/>
                    </a:lnTo>
                    <a:lnTo>
                      <a:pt x="0" y="188"/>
                    </a:lnTo>
                    <a:lnTo>
                      <a:pt x="0" y="174"/>
                    </a:lnTo>
                    <a:lnTo>
                      <a:pt x="1" y="163"/>
                    </a:lnTo>
                    <a:lnTo>
                      <a:pt x="1" y="150"/>
                    </a:lnTo>
                    <a:lnTo>
                      <a:pt x="2" y="139"/>
                    </a:lnTo>
                    <a:lnTo>
                      <a:pt x="2" y="128"/>
                    </a:lnTo>
                    <a:lnTo>
                      <a:pt x="3" y="120"/>
                    </a:lnTo>
                    <a:lnTo>
                      <a:pt x="3" y="112"/>
                    </a:lnTo>
                    <a:lnTo>
                      <a:pt x="6" y="106"/>
                    </a:lnTo>
                    <a:lnTo>
                      <a:pt x="7" y="99"/>
                    </a:lnTo>
                    <a:lnTo>
                      <a:pt x="9" y="95"/>
                    </a:lnTo>
                    <a:lnTo>
                      <a:pt x="13" y="88"/>
                    </a:lnTo>
                    <a:lnTo>
                      <a:pt x="19" y="86"/>
                    </a:lnTo>
                    <a:lnTo>
                      <a:pt x="23" y="88"/>
                    </a:lnTo>
                    <a:lnTo>
                      <a:pt x="28" y="94"/>
                    </a:lnTo>
                    <a:lnTo>
                      <a:pt x="31" y="101"/>
                    </a:lnTo>
                    <a:lnTo>
                      <a:pt x="36" y="113"/>
                    </a:lnTo>
                    <a:lnTo>
                      <a:pt x="36" y="120"/>
                    </a:lnTo>
                    <a:lnTo>
                      <a:pt x="38" y="130"/>
                    </a:lnTo>
                    <a:lnTo>
                      <a:pt x="40" y="140"/>
                    </a:lnTo>
                    <a:lnTo>
                      <a:pt x="42" y="152"/>
                    </a:lnTo>
                    <a:lnTo>
                      <a:pt x="43" y="163"/>
                    </a:lnTo>
                    <a:lnTo>
                      <a:pt x="46" y="177"/>
                    </a:lnTo>
                    <a:lnTo>
                      <a:pt x="47" y="192"/>
                    </a:lnTo>
                    <a:lnTo>
                      <a:pt x="49" y="210"/>
                    </a:lnTo>
                    <a:lnTo>
                      <a:pt x="51" y="199"/>
                    </a:lnTo>
                    <a:lnTo>
                      <a:pt x="53" y="190"/>
                    </a:lnTo>
                    <a:lnTo>
                      <a:pt x="55" y="180"/>
                    </a:lnTo>
                    <a:lnTo>
                      <a:pt x="58" y="173"/>
                    </a:lnTo>
                    <a:lnTo>
                      <a:pt x="59" y="163"/>
                    </a:lnTo>
                    <a:lnTo>
                      <a:pt x="61" y="154"/>
                    </a:lnTo>
                    <a:lnTo>
                      <a:pt x="65" y="147"/>
                    </a:lnTo>
                    <a:lnTo>
                      <a:pt x="70" y="140"/>
                    </a:lnTo>
                    <a:lnTo>
                      <a:pt x="71" y="130"/>
                    </a:lnTo>
                    <a:lnTo>
                      <a:pt x="74" y="122"/>
                    </a:lnTo>
                    <a:lnTo>
                      <a:pt x="77" y="113"/>
                    </a:lnTo>
                    <a:lnTo>
                      <a:pt x="81" y="105"/>
                    </a:lnTo>
                    <a:lnTo>
                      <a:pt x="85" y="95"/>
                    </a:lnTo>
                    <a:lnTo>
                      <a:pt x="88" y="88"/>
                    </a:lnTo>
                    <a:lnTo>
                      <a:pt x="92" y="78"/>
                    </a:lnTo>
                    <a:lnTo>
                      <a:pt x="97" y="71"/>
                    </a:lnTo>
                    <a:lnTo>
                      <a:pt x="100" y="61"/>
                    </a:lnTo>
                    <a:lnTo>
                      <a:pt x="104" y="52"/>
                    </a:lnTo>
                    <a:lnTo>
                      <a:pt x="106" y="43"/>
                    </a:lnTo>
                    <a:lnTo>
                      <a:pt x="110" y="34"/>
                    </a:lnTo>
                    <a:lnTo>
                      <a:pt x="111" y="25"/>
                    </a:lnTo>
                    <a:lnTo>
                      <a:pt x="112" y="17"/>
                    </a:lnTo>
                    <a:lnTo>
                      <a:pt x="114" y="8"/>
                    </a:lnTo>
                    <a:lnTo>
                      <a:pt x="116" y="0"/>
                    </a:lnTo>
                    <a:lnTo>
                      <a:pt x="120" y="0"/>
                    </a:lnTo>
                    <a:lnTo>
                      <a:pt x="120" y="284"/>
                    </a:lnTo>
                    <a:lnTo>
                      <a:pt x="116" y="284"/>
                    </a:lnTo>
                    <a:lnTo>
                      <a:pt x="112" y="275"/>
                    </a:lnTo>
                    <a:lnTo>
                      <a:pt x="112" y="268"/>
                    </a:lnTo>
                    <a:lnTo>
                      <a:pt x="112" y="262"/>
                    </a:lnTo>
                    <a:lnTo>
                      <a:pt x="112" y="260"/>
                    </a:lnTo>
                    <a:lnTo>
                      <a:pt x="109" y="254"/>
                    </a:lnTo>
                    <a:lnTo>
                      <a:pt x="106" y="254"/>
                    </a:lnTo>
                    <a:lnTo>
                      <a:pt x="102" y="255"/>
                    </a:lnTo>
                    <a:lnTo>
                      <a:pt x="98" y="261"/>
                    </a:lnTo>
                    <a:lnTo>
                      <a:pt x="94" y="265"/>
                    </a:lnTo>
                    <a:lnTo>
                      <a:pt x="92" y="272"/>
                    </a:lnTo>
                    <a:lnTo>
                      <a:pt x="88" y="279"/>
                    </a:lnTo>
                    <a:lnTo>
                      <a:pt x="86" y="290"/>
                    </a:lnTo>
                    <a:lnTo>
                      <a:pt x="82" y="298"/>
                    </a:lnTo>
                    <a:lnTo>
                      <a:pt x="78" y="307"/>
                    </a:lnTo>
                    <a:lnTo>
                      <a:pt x="75" y="318"/>
                    </a:lnTo>
                    <a:lnTo>
                      <a:pt x="72" y="329"/>
                    </a:lnTo>
                    <a:lnTo>
                      <a:pt x="69" y="340"/>
                    </a:lnTo>
                    <a:lnTo>
                      <a:pt x="68" y="353"/>
                    </a:lnTo>
                    <a:lnTo>
                      <a:pt x="64" y="366"/>
                    </a:lnTo>
                    <a:lnTo>
                      <a:pt x="63" y="380"/>
                    </a:lnTo>
                    <a:lnTo>
                      <a:pt x="66" y="414"/>
                    </a:lnTo>
                    <a:lnTo>
                      <a:pt x="97" y="414"/>
                    </a:lnTo>
                    <a:lnTo>
                      <a:pt x="105" y="410"/>
                    </a:lnTo>
                    <a:lnTo>
                      <a:pt x="110" y="404"/>
                    </a:lnTo>
                    <a:lnTo>
                      <a:pt x="111" y="397"/>
                    </a:lnTo>
                    <a:lnTo>
                      <a:pt x="114" y="390"/>
                    </a:lnTo>
                    <a:lnTo>
                      <a:pt x="114" y="384"/>
                    </a:lnTo>
                    <a:lnTo>
                      <a:pt x="115" y="379"/>
                    </a:lnTo>
                    <a:lnTo>
                      <a:pt x="115" y="373"/>
                    </a:lnTo>
                    <a:lnTo>
                      <a:pt x="116" y="367"/>
                    </a:lnTo>
                    <a:lnTo>
                      <a:pt x="120" y="367"/>
                    </a:lnTo>
                    <a:lnTo>
                      <a:pt x="120" y="645"/>
                    </a:lnTo>
                    <a:close/>
                  </a:path>
                </a:pathLst>
              </a:custGeom>
              <a:solidFill>
                <a:srgbClr val="DEF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1" name="Freeform 268"/>
              <p:cNvSpPr>
                <a:spLocks/>
              </p:cNvSpPr>
              <p:nvPr/>
            </p:nvSpPr>
            <p:spPr bwMode="auto">
              <a:xfrm>
                <a:off x="501" y="1915"/>
                <a:ext cx="31" cy="142"/>
              </a:xfrm>
              <a:custGeom>
                <a:avLst/>
                <a:gdLst>
                  <a:gd name="T0" fmla="*/ 120 w 124"/>
                  <a:gd name="T1" fmla="*/ 567 h 571"/>
                  <a:gd name="T2" fmla="*/ 116 w 124"/>
                  <a:gd name="T3" fmla="*/ 545 h 571"/>
                  <a:gd name="T4" fmla="*/ 114 w 124"/>
                  <a:gd name="T5" fmla="*/ 534 h 571"/>
                  <a:gd name="T6" fmla="*/ 101 w 124"/>
                  <a:gd name="T7" fmla="*/ 524 h 571"/>
                  <a:gd name="T8" fmla="*/ 17 w 124"/>
                  <a:gd name="T9" fmla="*/ 527 h 571"/>
                  <a:gd name="T10" fmla="*/ 10 w 124"/>
                  <a:gd name="T11" fmla="*/ 539 h 571"/>
                  <a:gd name="T12" fmla="*/ 8 w 124"/>
                  <a:gd name="T13" fmla="*/ 558 h 571"/>
                  <a:gd name="T14" fmla="*/ 4 w 124"/>
                  <a:gd name="T15" fmla="*/ 571 h 571"/>
                  <a:gd name="T16" fmla="*/ 4 w 124"/>
                  <a:gd name="T17" fmla="*/ 139 h 571"/>
                  <a:gd name="T18" fmla="*/ 4 w 124"/>
                  <a:gd name="T19" fmla="*/ 124 h 571"/>
                  <a:gd name="T20" fmla="*/ 0 w 124"/>
                  <a:gd name="T21" fmla="*/ 106 h 571"/>
                  <a:gd name="T22" fmla="*/ 40 w 124"/>
                  <a:gd name="T23" fmla="*/ 47 h 571"/>
                  <a:gd name="T24" fmla="*/ 36 w 124"/>
                  <a:gd name="T25" fmla="*/ 77 h 571"/>
                  <a:gd name="T26" fmla="*/ 32 w 124"/>
                  <a:gd name="T27" fmla="*/ 94 h 571"/>
                  <a:gd name="T28" fmla="*/ 27 w 124"/>
                  <a:gd name="T29" fmla="*/ 115 h 571"/>
                  <a:gd name="T30" fmla="*/ 23 w 124"/>
                  <a:gd name="T31" fmla="*/ 136 h 571"/>
                  <a:gd name="T32" fmla="*/ 19 w 124"/>
                  <a:gd name="T33" fmla="*/ 162 h 571"/>
                  <a:gd name="T34" fmla="*/ 16 w 124"/>
                  <a:gd name="T35" fmla="*/ 191 h 571"/>
                  <a:gd name="T36" fmla="*/ 13 w 124"/>
                  <a:gd name="T37" fmla="*/ 221 h 571"/>
                  <a:gd name="T38" fmla="*/ 13 w 124"/>
                  <a:gd name="T39" fmla="*/ 255 h 571"/>
                  <a:gd name="T40" fmla="*/ 13 w 124"/>
                  <a:gd name="T41" fmla="*/ 282 h 571"/>
                  <a:gd name="T42" fmla="*/ 15 w 124"/>
                  <a:gd name="T43" fmla="*/ 298 h 571"/>
                  <a:gd name="T44" fmla="*/ 16 w 124"/>
                  <a:gd name="T45" fmla="*/ 316 h 571"/>
                  <a:gd name="T46" fmla="*/ 18 w 124"/>
                  <a:gd name="T47" fmla="*/ 329 h 571"/>
                  <a:gd name="T48" fmla="*/ 25 w 124"/>
                  <a:gd name="T49" fmla="*/ 335 h 571"/>
                  <a:gd name="T50" fmla="*/ 44 w 124"/>
                  <a:gd name="T51" fmla="*/ 337 h 571"/>
                  <a:gd name="T52" fmla="*/ 42 w 124"/>
                  <a:gd name="T53" fmla="*/ 274 h 571"/>
                  <a:gd name="T54" fmla="*/ 41 w 124"/>
                  <a:gd name="T55" fmla="*/ 253 h 571"/>
                  <a:gd name="T56" fmla="*/ 40 w 124"/>
                  <a:gd name="T57" fmla="*/ 238 h 571"/>
                  <a:gd name="T58" fmla="*/ 40 w 124"/>
                  <a:gd name="T59" fmla="*/ 227 h 571"/>
                  <a:gd name="T60" fmla="*/ 36 w 124"/>
                  <a:gd name="T61" fmla="*/ 214 h 571"/>
                  <a:gd name="T62" fmla="*/ 32 w 124"/>
                  <a:gd name="T63" fmla="*/ 203 h 571"/>
                  <a:gd name="T64" fmla="*/ 30 w 124"/>
                  <a:gd name="T65" fmla="*/ 184 h 571"/>
                  <a:gd name="T66" fmla="*/ 74 w 124"/>
                  <a:gd name="T67" fmla="*/ 161 h 571"/>
                  <a:gd name="T68" fmla="*/ 65 w 124"/>
                  <a:gd name="T69" fmla="*/ 181 h 571"/>
                  <a:gd name="T70" fmla="*/ 61 w 124"/>
                  <a:gd name="T71" fmla="*/ 207 h 571"/>
                  <a:gd name="T72" fmla="*/ 57 w 124"/>
                  <a:gd name="T73" fmla="*/ 223 h 571"/>
                  <a:gd name="T74" fmla="*/ 55 w 124"/>
                  <a:gd name="T75" fmla="*/ 242 h 571"/>
                  <a:gd name="T76" fmla="*/ 53 w 124"/>
                  <a:gd name="T77" fmla="*/ 264 h 571"/>
                  <a:gd name="T78" fmla="*/ 53 w 124"/>
                  <a:gd name="T79" fmla="*/ 291 h 571"/>
                  <a:gd name="T80" fmla="*/ 93 w 124"/>
                  <a:gd name="T81" fmla="*/ 337 h 571"/>
                  <a:gd name="T82" fmla="*/ 102 w 124"/>
                  <a:gd name="T83" fmla="*/ 332 h 571"/>
                  <a:gd name="T84" fmla="*/ 107 w 124"/>
                  <a:gd name="T85" fmla="*/ 317 h 571"/>
                  <a:gd name="T86" fmla="*/ 108 w 124"/>
                  <a:gd name="T87" fmla="*/ 308 h 571"/>
                  <a:gd name="T88" fmla="*/ 109 w 124"/>
                  <a:gd name="T89" fmla="*/ 294 h 571"/>
                  <a:gd name="T90" fmla="*/ 109 w 124"/>
                  <a:gd name="T91" fmla="*/ 277 h 571"/>
                  <a:gd name="T92" fmla="*/ 110 w 124"/>
                  <a:gd name="T93" fmla="*/ 257 h 571"/>
                  <a:gd name="T94" fmla="*/ 109 w 124"/>
                  <a:gd name="T95" fmla="*/ 219 h 571"/>
                  <a:gd name="T96" fmla="*/ 108 w 124"/>
                  <a:gd name="T97" fmla="*/ 186 h 571"/>
                  <a:gd name="T98" fmla="*/ 106 w 124"/>
                  <a:gd name="T99" fmla="*/ 152 h 571"/>
                  <a:gd name="T100" fmla="*/ 103 w 124"/>
                  <a:gd name="T101" fmla="*/ 123 h 571"/>
                  <a:gd name="T102" fmla="*/ 97 w 124"/>
                  <a:gd name="T103" fmla="*/ 95 h 571"/>
                  <a:gd name="T104" fmla="*/ 91 w 124"/>
                  <a:gd name="T105" fmla="*/ 71 h 571"/>
                  <a:gd name="T106" fmla="*/ 82 w 124"/>
                  <a:gd name="T107" fmla="*/ 45 h 571"/>
                  <a:gd name="T108" fmla="*/ 74 w 124"/>
                  <a:gd name="T109" fmla="*/ 24 h 571"/>
                  <a:gd name="T110" fmla="*/ 124 w 124"/>
                  <a:gd name="T111" fmla="*/ 77 h 571"/>
                  <a:gd name="T112" fmla="*/ 124 w 124"/>
                  <a:gd name="T113" fmla="*/ 94 h 571"/>
                  <a:gd name="T114" fmla="*/ 124 w 124"/>
                  <a:gd name="T115" fmla="*/ 105 h 571"/>
                  <a:gd name="T116" fmla="*/ 124 w 124"/>
                  <a:gd name="T117" fmla="*/ 123 h 57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24"/>
                  <a:gd name="T178" fmla="*/ 0 h 571"/>
                  <a:gd name="T179" fmla="*/ 124 w 124"/>
                  <a:gd name="T180" fmla="*/ 571 h 57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24" h="571">
                    <a:moveTo>
                      <a:pt x="124" y="567"/>
                    </a:moveTo>
                    <a:lnTo>
                      <a:pt x="120" y="567"/>
                    </a:lnTo>
                    <a:lnTo>
                      <a:pt x="116" y="554"/>
                    </a:lnTo>
                    <a:lnTo>
                      <a:pt x="116" y="545"/>
                    </a:lnTo>
                    <a:lnTo>
                      <a:pt x="115" y="538"/>
                    </a:lnTo>
                    <a:lnTo>
                      <a:pt x="114" y="534"/>
                    </a:lnTo>
                    <a:lnTo>
                      <a:pt x="109" y="526"/>
                    </a:lnTo>
                    <a:lnTo>
                      <a:pt x="101" y="524"/>
                    </a:lnTo>
                    <a:lnTo>
                      <a:pt x="27" y="527"/>
                    </a:lnTo>
                    <a:lnTo>
                      <a:pt x="17" y="527"/>
                    </a:lnTo>
                    <a:lnTo>
                      <a:pt x="13" y="534"/>
                    </a:lnTo>
                    <a:lnTo>
                      <a:pt x="10" y="539"/>
                    </a:lnTo>
                    <a:lnTo>
                      <a:pt x="10" y="548"/>
                    </a:lnTo>
                    <a:lnTo>
                      <a:pt x="8" y="558"/>
                    </a:lnTo>
                    <a:lnTo>
                      <a:pt x="7" y="571"/>
                    </a:lnTo>
                    <a:lnTo>
                      <a:pt x="4" y="571"/>
                    </a:lnTo>
                    <a:lnTo>
                      <a:pt x="4" y="150"/>
                    </a:lnTo>
                    <a:lnTo>
                      <a:pt x="4" y="139"/>
                    </a:lnTo>
                    <a:lnTo>
                      <a:pt x="4" y="132"/>
                    </a:lnTo>
                    <a:lnTo>
                      <a:pt x="4" y="124"/>
                    </a:lnTo>
                    <a:lnTo>
                      <a:pt x="4" y="117"/>
                    </a:lnTo>
                    <a:lnTo>
                      <a:pt x="0" y="106"/>
                    </a:lnTo>
                    <a:lnTo>
                      <a:pt x="0" y="100"/>
                    </a:lnTo>
                    <a:lnTo>
                      <a:pt x="40" y="47"/>
                    </a:lnTo>
                    <a:lnTo>
                      <a:pt x="40" y="70"/>
                    </a:lnTo>
                    <a:lnTo>
                      <a:pt x="36" y="77"/>
                    </a:lnTo>
                    <a:lnTo>
                      <a:pt x="34" y="85"/>
                    </a:lnTo>
                    <a:lnTo>
                      <a:pt x="32" y="94"/>
                    </a:lnTo>
                    <a:lnTo>
                      <a:pt x="30" y="105"/>
                    </a:lnTo>
                    <a:lnTo>
                      <a:pt x="27" y="115"/>
                    </a:lnTo>
                    <a:lnTo>
                      <a:pt x="25" y="125"/>
                    </a:lnTo>
                    <a:lnTo>
                      <a:pt x="23" y="136"/>
                    </a:lnTo>
                    <a:lnTo>
                      <a:pt x="23" y="150"/>
                    </a:lnTo>
                    <a:lnTo>
                      <a:pt x="19" y="162"/>
                    </a:lnTo>
                    <a:lnTo>
                      <a:pt x="18" y="176"/>
                    </a:lnTo>
                    <a:lnTo>
                      <a:pt x="16" y="191"/>
                    </a:lnTo>
                    <a:lnTo>
                      <a:pt x="16" y="207"/>
                    </a:lnTo>
                    <a:lnTo>
                      <a:pt x="13" y="221"/>
                    </a:lnTo>
                    <a:lnTo>
                      <a:pt x="13" y="238"/>
                    </a:lnTo>
                    <a:lnTo>
                      <a:pt x="13" y="255"/>
                    </a:lnTo>
                    <a:lnTo>
                      <a:pt x="13" y="274"/>
                    </a:lnTo>
                    <a:lnTo>
                      <a:pt x="13" y="282"/>
                    </a:lnTo>
                    <a:lnTo>
                      <a:pt x="15" y="291"/>
                    </a:lnTo>
                    <a:lnTo>
                      <a:pt x="15" y="298"/>
                    </a:lnTo>
                    <a:lnTo>
                      <a:pt x="16" y="305"/>
                    </a:lnTo>
                    <a:lnTo>
                      <a:pt x="16" y="316"/>
                    </a:lnTo>
                    <a:lnTo>
                      <a:pt x="17" y="323"/>
                    </a:lnTo>
                    <a:lnTo>
                      <a:pt x="18" y="329"/>
                    </a:lnTo>
                    <a:lnTo>
                      <a:pt x="22" y="333"/>
                    </a:lnTo>
                    <a:lnTo>
                      <a:pt x="25" y="335"/>
                    </a:lnTo>
                    <a:lnTo>
                      <a:pt x="30" y="337"/>
                    </a:lnTo>
                    <a:lnTo>
                      <a:pt x="44" y="337"/>
                    </a:lnTo>
                    <a:lnTo>
                      <a:pt x="44" y="287"/>
                    </a:lnTo>
                    <a:lnTo>
                      <a:pt x="42" y="274"/>
                    </a:lnTo>
                    <a:lnTo>
                      <a:pt x="42" y="264"/>
                    </a:lnTo>
                    <a:lnTo>
                      <a:pt x="41" y="253"/>
                    </a:lnTo>
                    <a:lnTo>
                      <a:pt x="41" y="246"/>
                    </a:lnTo>
                    <a:lnTo>
                      <a:pt x="40" y="238"/>
                    </a:lnTo>
                    <a:lnTo>
                      <a:pt x="40" y="232"/>
                    </a:lnTo>
                    <a:lnTo>
                      <a:pt x="40" y="227"/>
                    </a:lnTo>
                    <a:lnTo>
                      <a:pt x="40" y="224"/>
                    </a:lnTo>
                    <a:lnTo>
                      <a:pt x="36" y="214"/>
                    </a:lnTo>
                    <a:lnTo>
                      <a:pt x="35" y="208"/>
                    </a:lnTo>
                    <a:lnTo>
                      <a:pt x="32" y="203"/>
                    </a:lnTo>
                    <a:lnTo>
                      <a:pt x="30" y="201"/>
                    </a:lnTo>
                    <a:lnTo>
                      <a:pt x="30" y="184"/>
                    </a:lnTo>
                    <a:lnTo>
                      <a:pt x="74" y="140"/>
                    </a:lnTo>
                    <a:lnTo>
                      <a:pt x="74" y="161"/>
                    </a:lnTo>
                    <a:lnTo>
                      <a:pt x="68" y="170"/>
                    </a:lnTo>
                    <a:lnTo>
                      <a:pt x="65" y="181"/>
                    </a:lnTo>
                    <a:lnTo>
                      <a:pt x="62" y="193"/>
                    </a:lnTo>
                    <a:lnTo>
                      <a:pt x="61" y="207"/>
                    </a:lnTo>
                    <a:lnTo>
                      <a:pt x="58" y="214"/>
                    </a:lnTo>
                    <a:lnTo>
                      <a:pt x="57" y="223"/>
                    </a:lnTo>
                    <a:lnTo>
                      <a:pt x="56" y="231"/>
                    </a:lnTo>
                    <a:lnTo>
                      <a:pt x="55" y="242"/>
                    </a:lnTo>
                    <a:lnTo>
                      <a:pt x="53" y="253"/>
                    </a:lnTo>
                    <a:lnTo>
                      <a:pt x="53" y="264"/>
                    </a:lnTo>
                    <a:lnTo>
                      <a:pt x="53" y="276"/>
                    </a:lnTo>
                    <a:lnTo>
                      <a:pt x="53" y="291"/>
                    </a:lnTo>
                    <a:lnTo>
                      <a:pt x="53" y="337"/>
                    </a:lnTo>
                    <a:lnTo>
                      <a:pt x="93" y="337"/>
                    </a:lnTo>
                    <a:lnTo>
                      <a:pt x="97" y="334"/>
                    </a:lnTo>
                    <a:lnTo>
                      <a:pt x="102" y="332"/>
                    </a:lnTo>
                    <a:lnTo>
                      <a:pt x="104" y="325"/>
                    </a:lnTo>
                    <a:lnTo>
                      <a:pt x="107" y="317"/>
                    </a:lnTo>
                    <a:lnTo>
                      <a:pt x="107" y="312"/>
                    </a:lnTo>
                    <a:lnTo>
                      <a:pt x="108" y="308"/>
                    </a:lnTo>
                    <a:lnTo>
                      <a:pt x="108" y="300"/>
                    </a:lnTo>
                    <a:lnTo>
                      <a:pt x="109" y="294"/>
                    </a:lnTo>
                    <a:lnTo>
                      <a:pt x="109" y="286"/>
                    </a:lnTo>
                    <a:lnTo>
                      <a:pt x="109" y="277"/>
                    </a:lnTo>
                    <a:lnTo>
                      <a:pt x="109" y="266"/>
                    </a:lnTo>
                    <a:lnTo>
                      <a:pt x="110" y="257"/>
                    </a:lnTo>
                    <a:lnTo>
                      <a:pt x="109" y="237"/>
                    </a:lnTo>
                    <a:lnTo>
                      <a:pt x="109" y="219"/>
                    </a:lnTo>
                    <a:lnTo>
                      <a:pt x="108" y="202"/>
                    </a:lnTo>
                    <a:lnTo>
                      <a:pt x="108" y="186"/>
                    </a:lnTo>
                    <a:lnTo>
                      <a:pt x="106" y="168"/>
                    </a:lnTo>
                    <a:lnTo>
                      <a:pt x="106" y="152"/>
                    </a:lnTo>
                    <a:lnTo>
                      <a:pt x="103" y="138"/>
                    </a:lnTo>
                    <a:lnTo>
                      <a:pt x="103" y="123"/>
                    </a:lnTo>
                    <a:lnTo>
                      <a:pt x="99" y="108"/>
                    </a:lnTo>
                    <a:lnTo>
                      <a:pt x="97" y="95"/>
                    </a:lnTo>
                    <a:lnTo>
                      <a:pt x="93" y="82"/>
                    </a:lnTo>
                    <a:lnTo>
                      <a:pt x="91" y="71"/>
                    </a:lnTo>
                    <a:lnTo>
                      <a:pt x="86" y="58"/>
                    </a:lnTo>
                    <a:lnTo>
                      <a:pt x="82" y="45"/>
                    </a:lnTo>
                    <a:lnTo>
                      <a:pt x="78" y="34"/>
                    </a:lnTo>
                    <a:lnTo>
                      <a:pt x="74" y="24"/>
                    </a:lnTo>
                    <a:lnTo>
                      <a:pt x="76" y="0"/>
                    </a:lnTo>
                    <a:lnTo>
                      <a:pt x="124" y="77"/>
                    </a:lnTo>
                    <a:lnTo>
                      <a:pt x="124" y="83"/>
                    </a:lnTo>
                    <a:lnTo>
                      <a:pt x="124" y="94"/>
                    </a:lnTo>
                    <a:lnTo>
                      <a:pt x="124" y="98"/>
                    </a:lnTo>
                    <a:lnTo>
                      <a:pt x="124" y="105"/>
                    </a:lnTo>
                    <a:lnTo>
                      <a:pt x="124" y="112"/>
                    </a:lnTo>
                    <a:lnTo>
                      <a:pt x="124" y="123"/>
                    </a:lnTo>
                    <a:lnTo>
                      <a:pt x="124" y="567"/>
                    </a:lnTo>
                    <a:close/>
                  </a:path>
                </a:pathLst>
              </a:custGeom>
              <a:solidFill>
                <a:srgbClr val="DEF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2" name="Freeform 269"/>
              <p:cNvSpPr>
                <a:spLocks noEditPoints="1"/>
              </p:cNvSpPr>
              <p:nvPr/>
            </p:nvSpPr>
            <p:spPr bwMode="auto">
              <a:xfrm>
                <a:off x="502" y="1738"/>
                <a:ext cx="30" cy="163"/>
              </a:xfrm>
              <a:custGeom>
                <a:avLst/>
                <a:gdLst>
                  <a:gd name="T0" fmla="*/ 112 w 120"/>
                  <a:gd name="T1" fmla="*/ 650 h 654"/>
                  <a:gd name="T2" fmla="*/ 111 w 120"/>
                  <a:gd name="T3" fmla="*/ 627 h 654"/>
                  <a:gd name="T4" fmla="*/ 110 w 120"/>
                  <a:gd name="T5" fmla="*/ 614 h 654"/>
                  <a:gd name="T6" fmla="*/ 97 w 120"/>
                  <a:gd name="T7" fmla="*/ 607 h 654"/>
                  <a:gd name="T8" fmla="*/ 13 w 120"/>
                  <a:gd name="T9" fmla="*/ 612 h 654"/>
                  <a:gd name="T10" fmla="*/ 6 w 120"/>
                  <a:gd name="T11" fmla="*/ 624 h 654"/>
                  <a:gd name="T12" fmla="*/ 3 w 120"/>
                  <a:gd name="T13" fmla="*/ 641 h 654"/>
                  <a:gd name="T14" fmla="*/ 0 w 120"/>
                  <a:gd name="T15" fmla="*/ 654 h 654"/>
                  <a:gd name="T16" fmla="*/ 0 w 120"/>
                  <a:gd name="T17" fmla="*/ 352 h 654"/>
                  <a:gd name="T18" fmla="*/ 0 w 120"/>
                  <a:gd name="T19" fmla="*/ 318 h 654"/>
                  <a:gd name="T20" fmla="*/ 0 w 120"/>
                  <a:gd name="T21" fmla="*/ 286 h 654"/>
                  <a:gd name="T22" fmla="*/ 1 w 120"/>
                  <a:gd name="T23" fmla="*/ 258 h 654"/>
                  <a:gd name="T24" fmla="*/ 3 w 120"/>
                  <a:gd name="T25" fmla="*/ 232 h 654"/>
                  <a:gd name="T26" fmla="*/ 3 w 120"/>
                  <a:gd name="T27" fmla="*/ 205 h 654"/>
                  <a:gd name="T28" fmla="*/ 4 w 120"/>
                  <a:gd name="T29" fmla="*/ 181 h 654"/>
                  <a:gd name="T30" fmla="*/ 7 w 120"/>
                  <a:gd name="T31" fmla="*/ 158 h 654"/>
                  <a:gd name="T32" fmla="*/ 12 w 120"/>
                  <a:gd name="T33" fmla="*/ 129 h 654"/>
                  <a:gd name="T34" fmla="*/ 17 w 120"/>
                  <a:gd name="T35" fmla="*/ 97 h 654"/>
                  <a:gd name="T36" fmla="*/ 23 w 120"/>
                  <a:gd name="T37" fmla="*/ 69 h 654"/>
                  <a:gd name="T38" fmla="*/ 29 w 120"/>
                  <a:gd name="T39" fmla="*/ 47 h 654"/>
                  <a:gd name="T40" fmla="*/ 36 w 120"/>
                  <a:gd name="T41" fmla="*/ 29 h 654"/>
                  <a:gd name="T42" fmla="*/ 43 w 120"/>
                  <a:gd name="T43" fmla="*/ 15 h 654"/>
                  <a:gd name="T44" fmla="*/ 55 w 120"/>
                  <a:gd name="T45" fmla="*/ 1 h 654"/>
                  <a:gd name="T46" fmla="*/ 70 w 120"/>
                  <a:gd name="T47" fmla="*/ 0 h 654"/>
                  <a:gd name="T48" fmla="*/ 82 w 120"/>
                  <a:gd name="T49" fmla="*/ 12 h 654"/>
                  <a:gd name="T50" fmla="*/ 91 w 120"/>
                  <a:gd name="T51" fmla="*/ 27 h 654"/>
                  <a:gd name="T52" fmla="*/ 95 w 120"/>
                  <a:gd name="T53" fmla="*/ 41 h 654"/>
                  <a:gd name="T54" fmla="*/ 99 w 120"/>
                  <a:gd name="T55" fmla="*/ 56 h 654"/>
                  <a:gd name="T56" fmla="*/ 103 w 120"/>
                  <a:gd name="T57" fmla="*/ 75 h 654"/>
                  <a:gd name="T58" fmla="*/ 106 w 120"/>
                  <a:gd name="T59" fmla="*/ 96 h 654"/>
                  <a:gd name="T60" fmla="*/ 109 w 120"/>
                  <a:gd name="T61" fmla="*/ 116 h 654"/>
                  <a:gd name="T62" fmla="*/ 111 w 120"/>
                  <a:gd name="T63" fmla="*/ 140 h 654"/>
                  <a:gd name="T64" fmla="*/ 114 w 120"/>
                  <a:gd name="T65" fmla="*/ 163 h 654"/>
                  <a:gd name="T66" fmla="*/ 116 w 120"/>
                  <a:gd name="T67" fmla="*/ 188 h 654"/>
                  <a:gd name="T68" fmla="*/ 116 w 120"/>
                  <a:gd name="T69" fmla="*/ 217 h 654"/>
                  <a:gd name="T70" fmla="*/ 116 w 120"/>
                  <a:gd name="T71" fmla="*/ 250 h 654"/>
                  <a:gd name="T72" fmla="*/ 117 w 120"/>
                  <a:gd name="T73" fmla="*/ 286 h 654"/>
                  <a:gd name="T74" fmla="*/ 120 w 120"/>
                  <a:gd name="T75" fmla="*/ 650 h 654"/>
                  <a:gd name="T76" fmla="*/ 93 w 120"/>
                  <a:gd name="T77" fmla="*/ 420 h 654"/>
                  <a:gd name="T78" fmla="*/ 103 w 120"/>
                  <a:gd name="T79" fmla="*/ 407 h 654"/>
                  <a:gd name="T80" fmla="*/ 105 w 120"/>
                  <a:gd name="T81" fmla="*/ 390 h 654"/>
                  <a:gd name="T82" fmla="*/ 105 w 120"/>
                  <a:gd name="T83" fmla="*/ 375 h 654"/>
                  <a:gd name="T84" fmla="*/ 106 w 120"/>
                  <a:gd name="T85" fmla="*/ 360 h 654"/>
                  <a:gd name="T86" fmla="*/ 105 w 120"/>
                  <a:gd name="T87" fmla="*/ 324 h 654"/>
                  <a:gd name="T88" fmla="*/ 103 w 120"/>
                  <a:gd name="T89" fmla="*/ 291 h 654"/>
                  <a:gd name="T90" fmla="*/ 99 w 120"/>
                  <a:gd name="T91" fmla="*/ 263 h 654"/>
                  <a:gd name="T92" fmla="*/ 97 w 120"/>
                  <a:gd name="T93" fmla="*/ 240 h 654"/>
                  <a:gd name="T94" fmla="*/ 89 w 120"/>
                  <a:gd name="T95" fmla="*/ 222 h 654"/>
                  <a:gd name="T96" fmla="*/ 82 w 120"/>
                  <a:gd name="T97" fmla="*/ 209 h 654"/>
                  <a:gd name="T98" fmla="*/ 66 w 120"/>
                  <a:gd name="T99" fmla="*/ 200 h 654"/>
                  <a:gd name="T100" fmla="*/ 43 w 120"/>
                  <a:gd name="T101" fmla="*/ 212 h 654"/>
                  <a:gd name="T102" fmla="*/ 34 w 120"/>
                  <a:gd name="T103" fmla="*/ 227 h 654"/>
                  <a:gd name="T104" fmla="*/ 26 w 120"/>
                  <a:gd name="T105" fmla="*/ 250 h 654"/>
                  <a:gd name="T106" fmla="*/ 19 w 120"/>
                  <a:gd name="T107" fmla="*/ 275 h 654"/>
                  <a:gd name="T108" fmla="*/ 15 w 120"/>
                  <a:gd name="T109" fmla="*/ 305 h 654"/>
                  <a:gd name="T110" fmla="*/ 13 w 120"/>
                  <a:gd name="T111" fmla="*/ 335 h 654"/>
                  <a:gd name="T112" fmla="*/ 13 w 120"/>
                  <a:gd name="T113" fmla="*/ 370 h 654"/>
                  <a:gd name="T114" fmla="*/ 13 w 120"/>
                  <a:gd name="T115" fmla="*/ 382 h 654"/>
                  <a:gd name="T116" fmla="*/ 13 w 120"/>
                  <a:gd name="T117" fmla="*/ 394 h 654"/>
                  <a:gd name="T118" fmla="*/ 17 w 120"/>
                  <a:gd name="T119" fmla="*/ 410 h 654"/>
                  <a:gd name="T120" fmla="*/ 26 w 120"/>
                  <a:gd name="T121" fmla="*/ 420 h 65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20"/>
                  <a:gd name="T184" fmla="*/ 0 h 654"/>
                  <a:gd name="T185" fmla="*/ 120 w 120"/>
                  <a:gd name="T186" fmla="*/ 654 h 65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20" h="654">
                    <a:moveTo>
                      <a:pt x="120" y="650"/>
                    </a:moveTo>
                    <a:lnTo>
                      <a:pt x="112" y="650"/>
                    </a:lnTo>
                    <a:lnTo>
                      <a:pt x="111" y="637"/>
                    </a:lnTo>
                    <a:lnTo>
                      <a:pt x="111" y="627"/>
                    </a:lnTo>
                    <a:lnTo>
                      <a:pt x="110" y="619"/>
                    </a:lnTo>
                    <a:lnTo>
                      <a:pt x="110" y="614"/>
                    </a:lnTo>
                    <a:lnTo>
                      <a:pt x="104" y="608"/>
                    </a:lnTo>
                    <a:lnTo>
                      <a:pt x="97" y="607"/>
                    </a:lnTo>
                    <a:lnTo>
                      <a:pt x="23" y="607"/>
                    </a:lnTo>
                    <a:lnTo>
                      <a:pt x="13" y="612"/>
                    </a:lnTo>
                    <a:lnTo>
                      <a:pt x="9" y="620"/>
                    </a:lnTo>
                    <a:lnTo>
                      <a:pt x="6" y="624"/>
                    </a:lnTo>
                    <a:lnTo>
                      <a:pt x="4" y="631"/>
                    </a:lnTo>
                    <a:lnTo>
                      <a:pt x="3" y="641"/>
                    </a:lnTo>
                    <a:lnTo>
                      <a:pt x="3" y="654"/>
                    </a:lnTo>
                    <a:lnTo>
                      <a:pt x="0" y="654"/>
                    </a:lnTo>
                    <a:lnTo>
                      <a:pt x="0" y="370"/>
                    </a:lnTo>
                    <a:lnTo>
                      <a:pt x="0" y="352"/>
                    </a:lnTo>
                    <a:lnTo>
                      <a:pt x="0" y="335"/>
                    </a:lnTo>
                    <a:lnTo>
                      <a:pt x="0" y="318"/>
                    </a:lnTo>
                    <a:lnTo>
                      <a:pt x="0" y="302"/>
                    </a:lnTo>
                    <a:lnTo>
                      <a:pt x="0" y="286"/>
                    </a:lnTo>
                    <a:lnTo>
                      <a:pt x="0" y="272"/>
                    </a:lnTo>
                    <a:lnTo>
                      <a:pt x="1" y="258"/>
                    </a:lnTo>
                    <a:lnTo>
                      <a:pt x="3" y="246"/>
                    </a:lnTo>
                    <a:lnTo>
                      <a:pt x="3" y="232"/>
                    </a:lnTo>
                    <a:lnTo>
                      <a:pt x="3" y="218"/>
                    </a:lnTo>
                    <a:lnTo>
                      <a:pt x="3" y="205"/>
                    </a:lnTo>
                    <a:lnTo>
                      <a:pt x="4" y="193"/>
                    </a:lnTo>
                    <a:lnTo>
                      <a:pt x="4" y="181"/>
                    </a:lnTo>
                    <a:lnTo>
                      <a:pt x="6" y="169"/>
                    </a:lnTo>
                    <a:lnTo>
                      <a:pt x="7" y="158"/>
                    </a:lnTo>
                    <a:lnTo>
                      <a:pt x="9" y="147"/>
                    </a:lnTo>
                    <a:lnTo>
                      <a:pt x="12" y="129"/>
                    </a:lnTo>
                    <a:lnTo>
                      <a:pt x="14" y="113"/>
                    </a:lnTo>
                    <a:lnTo>
                      <a:pt x="17" y="97"/>
                    </a:lnTo>
                    <a:lnTo>
                      <a:pt x="20" y="84"/>
                    </a:lnTo>
                    <a:lnTo>
                      <a:pt x="23" y="69"/>
                    </a:lnTo>
                    <a:lnTo>
                      <a:pt x="26" y="58"/>
                    </a:lnTo>
                    <a:lnTo>
                      <a:pt x="29" y="47"/>
                    </a:lnTo>
                    <a:lnTo>
                      <a:pt x="32" y="40"/>
                    </a:lnTo>
                    <a:lnTo>
                      <a:pt x="36" y="29"/>
                    </a:lnTo>
                    <a:lnTo>
                      <a:pt x="40" y="22"/>
                    </a:lnTo>
                    <a:lnTo>
                      <a:pt x="43" y="15"/>
                    </a:lnTo>
                    <a:lnTo>
                      <a:pt x="48" y="10"/>
                    </a:lnTo>
                    <a:lnTo>
                      <a:pt x="55" y="1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6" y="5"/>
                    </a:lnTo>
                    <a:lnTo>
                      <a:pt x="82" y="12"/>
                    </a:lnTo>
                    <a:lnTo>
                      <a:pt x="89" y="23"/>
                    </a:lnTo>
                    <a:lnTo>
                      <a:pt x="91" y="27"/>
                    </a:lnTo>
                    <a:lnTo>
                      <a:pt x="93" y="34"/>
                    </a:lnTo>
                    <a:lnTo>
                      <a:pt x="95" y="41"/>
                    </a:lnTo>
                    <a:lnTo>
                      <a:pt x="98" y="48"/>
                    </a:lnTo>
                    <a:lnTo>
                      <a:pt x="99" y="56"/>
                    </a:lnTo>
                    <a:lnTo>
                      <a:pt x="102" y="65"/>
                    </a:lnTo>
                    <a:lnTo>
                      <a:pt x="103" y="75"/>
                    </a:lnTo>
                    <a:lnTo>
                      <a:pt x="106" y="86"/>
                    </a:lnTo>
                    <a:lnTo>
                      <a:pt x="106" y="96"/>
                    </a:lnTo>
                    <a:lnTo>
                      <a:pt x="108" y="106"/>
                    </a:lnTo>
                    <a:lnTo>
                      <a:pt x="109" y="116"/>
                    </a:lnTo>
                    <a:lnTo>
                      <a:pt x="111" y="129"/>
                    </a:lnTo>
                    <a:lnTo>
                      <a:pt x="111" y="140"/>
                    </a:lnTo>
                    <a:lnTo>
                      <a:pt x="112" y="150"/>
                    </a:lnTo>
                    <a:lnTo>
                      <a:pt x="114" y="163"/>
                    </a:lnTo>
                    <a:lnTo>
                      <a:pt x="116" y="176"/>
                    </a:lnTo>
                    <a:lnTo>
                      <a:pt x="116" y="188"/>
                    </a:lnTo>
                    <a:lnTo>
                      <a:pt x="116" y="203"/>
                    </a:lnTo>
                    <a:lnTo>
                      <a:pt x="116" y="217"/>
                    </a:lnTo>
                    <a:lnTo>
                      <a:pt x="116" y="234"/>
                    </a:lnTo>
                    <a:lnTo>
                      <a:pt x="116" y="250"/>
                    </a:lnTo>
                    <a:lnTo>
                      <a:pt x="116" y="268"/>
                    </a:lnTo>
                    <a:lnTo>
                      <a:pt x="117" y="286"/>
                    </a:lnTo>
                    <a:lnTo>
                      <a:pt x="120" y="307"/>
                    </a:lnTo>
                    <a:lnTo>
                      <a:pt x="120" y="650"/>
                    </a:lnTo>
                    <a:close/>
                    <a:moveTo>
                      <a:pt x="89" y="420"/>
                    </a:moveTo>
                    <a:lnTo>
                      <a:pt x="93" y="420"/>
                    </a:lnTo>
                    <a:lnTo>
                      <a:pt x="99" y="415"/>
                    </a:lnTo>
                    <a:lnTo>
                      <a:pt x="103" y="407"/>
                    </a:lnTo>
                    <a:lnTo>
                      <a:pt x="104" y="399"/>
                    </a:lnTo>
                    <a:lnTo>
                      <a:pt x="105" y="390"/>
                    </a:lnTo>
                    <a:lnTo>
                      <a:pt x="105" y="382"/>
                    </a:lnTo>
                    <a:lnTo>
                      <a:pt x="105" y="375"/>
                    </a:lnTo>
                    <a:lnTo>
                      <a:pt x="105" y="368"/>
                    </a:lnTo>
                    <a:lnTo>
                      <a:pt x="106" y="360"/>
                    </a:lnTo>
                    <a:lnTo>
                      <a:pt x="105" y="341"/>
                    </a:lnTo>
                    <a:lnTo>
                      <a:pt x="105" y="324"/>
                    </a:lnTo>
                    <a:lnTo>
                      <a:pt x="104" y="306"/>
                    </a:lnTo>
                    <a:lnTo>
                      <a:pt x="103" y="291"/>
                    </a:lnTo>
                    <a:lnTo>
                      <a:pt x="100" y="277"/>
                    </a:lnTo>
                    <a:lnTo>
                      <a:pt x="99" y="263"/>
                    </a:lnTo>
                    <a:lnTo>
                      <a:pt x="98" y="251"/>
                    </a:lnTo>
                    <a:lnTo>
                      <a:pt x="97" y="240"/>
                    </a:lnTo>
                    <a:lnTo>
                      <a:pt x="93" y="229"/>
                    </a:lnTo>
                    <a:lnTo>
                      <a:pt x="89" y="222"/>
                    </a:lnTo>
                    <a:lnTo>
                      <a:pt x="86" y="214"/>
                    </a:lnTo>
                    <a:lnTo>
                      <a:pt x="82" y="209"/>
                    </a:lnTo>
                    <a:lnTo>
                      <a:pt x="74" y="200"/>
                    </a:lnTo>
                    <a:lnTo>
                      <a:pt x="66" y="200"/>
                    </a:lnTo>
                    <a:lnTo>
                      <a:pt x="53" y="203"/>
                    </a:lnTo>
                    <a:lnTo>
                      <a:pt x="43" y="212"/>
                    </a:lnTo>
                    <a:lnTo>
                      <a:pt x="37" y="218"/>
                    </a:lnTo>
                    <a:lnTo>
                      <a:pt x="34" y="227"/>
                    </a:lnTo>
                    <a:lnTo>
                      <a:pt x="30" y="237"/>
                    </a:lnTo>
                    <a:lnTo>
                      <a:pt x="26" y="250"/>
                    </a:lnTo>
                    <a:lnTo>
                      <a:pt x="23" y="261"/>
                    </a:lnTo>
                    <a:lnTo>
                      <a:pt x="19" y="275"/>
                    </a:lnTo>
                    <a:lnTo>
                      <a:pt x="17" y="289"/>
                    </a:lnTo>
                    <a:lnTo>
                      <a:pt x="15" y="305"/>
                    </a:lnTo>
                    <a:lnTo>
                      <a:pt x="13" y="319"/>
                    </a:lnTo>
                    <a:lnTo>
                      <a:pt x="13" y="335"/>
                    </a:lnTo>
                    <a:lnTo>
                      <a:pt x="13" y="352"/>
                    </a:lnTo>
                    <a:lnTo>
                      <a:pt x="13" y="370"/>
                    </a:lnTo>
                    <a:lnTo>
                      <a:pt x="13" y="376"/>
                    </a:lnTo>
                    <a:lnTo>
                      <a:pt x="13" y="382"/>
                    </a:lnTo>
                    <a:lnTo>
                      <a:pt x="13" y="388"/>
                    </a:lnTo>
                    <a:lnTo>
                      <a:pt x="13" y="394"/>
                    </a:lnTo>
                    <a:lnTo>
                      <a:pt x="13" y="403"/>
                    </a:lnTo>
                    <a:lnTo>
                      <a:pt x="17" y="410"/>
                    </a:lnTo>
                    <a:lnTo>
                      <a:pt x="18" y="416"/>
                    </a:lnTo>
                    <a:lnTo>
                      <a:pt x="26" y="420"/>
                    </a:lnTo>
                    <a:lnTo>
                      <a:pt x="89" y="420"/>
                    </a:lnTo>
                    <a:close/>
                  </a:path>
                </a:pathLst>
              </a:custGeom>
              <a:solidFill>
                <a:srgbClr val="DEF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470"/>
          <p:cNvGrpSpPr>
            <a:grpSpLocks/>
          </p:cNvGrpSpPr>
          <p:nvPr/>
        </p:nvGrpSpPr>
        <p:grpSpPr bwMode="auto">
          <a:xfrm>
            <a:off x="4267200" y="1371600"/>
            <a:ext cx="1922463" cy="215900"/>
            <a:chOff x="3312" y="1392"/>
            <a:chExt cx="1211" cy="136"/>
          </a:xfrm>
        </p:grpSpPr>
        <p:grpSp>
          <p:nvGrpSpPr>
            <p:cNvPr id="5" name="Group 469"/>
            <p:cNvGrpSpPr>
              <a:grpSpLocks/>
            </p:cNvGrpSpPr>
            <p:nvPr/>
          </p:nvGrpSpPr>
          <p:grpSpPr bwMode="auto">
            <a:xfrm>
              <a:off x="4368" y="1440"/>
              <a:ext cx="155" cy="81"/>
              <a:chOff x="4368" y="1134"/>
              <a:chExt cx="155" cy="81"/>
            </a:xfrm>
          </p:grpSpPr>
          <p:sp>
            <p:nvSpPr>
              <p:cNvPr id="17441" name="Freeform 425"/>
              <p:cNvSpPr>
                <a:spLocks/>
              </p:cNvSpPr>
              <p:nvPr/>
            </p:nvSpPr>
            <p:spPr bwMode="auto">
              <a:xfrm>
                <a:off x="4368" y="1134"/>
                <a:ext cx="155" cy="81"/>
              </a:xfrm>
              <a:custGeom>
                <a:avLst/>
                <a:gdLst>
                  <a:gd name="T0" fmla="*/ 9 w 310"/>
                  <a:gd name="T1" fmla="*/ 0 h 163"/>
                  <a:gd name="T2" fmla="*/ 310 w 310"/>
                  <a:gd name="T3" fmla="*/ 18 h 163"/>
                  <a:gd name="T4" fmla="*/ 301 w 310"/>
                  <a:gd name="T5" fmla="*/ 163 h 163"/>
                  <a:gd name="T6" fmla="*/ 0 w 310"/>
                  <a:gd name="T7" fmla="*/ 142 h 163"/>
                  <a:gd name="T8" fmla="*/ 9 w 310"/>
                  <a:gd name="T9" fmla="*/ 0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0"/>
                  <a:gd name="T16" fmla="*/ 0 h 163"/>
                  <a:gd name="T17" fmla="*/ 310 w 310"/>
                  <a:gd name="T18" fmla="*/ 163 h 1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0" h="163">
                    <a:moveTo>
                      <a:pt x="9" y="0"/>
                    </a:moveTo>
                    <a:lnTo>
                      <a:pt x="310" y="18"/>
                    </a:lnTo>
                    <a:lnTo>
                      <a:pt x="301" y="163"/>
                    </a:lnTo>
                    <a:lnTo>
                      <a:pt x="0" y="14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FFDE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467"/>
              <p:cNvGrpSpPr>
                <a:grpSpLocks/>
              </p:cNvGrpSpPr>
              <p:nvPr/>
            </p:nvGrpSpPr>
            <p:grpSpPr bwMode="auto">
              <a:xfrm>
                <a:off x="4368" y="1152"/>
                <a:ext cx="154" cy="63"/>
                <a:chOff x="3783" y="1809"/>
                <a:chExt cx="154" cy="63"/>
              </a:xfrm>
            </p:grpSpPr>
            <p:sp>
              <p:nvSpPr>
                <p:cNvPr id="17443" name="Freeform 426"/>
                <p:cNvSpPr>
                  <a:spLocks/>
                </p:cNvSpPr>
                <p:nvPr/>
              </p:nvSpPr>
              <p:spPr bwMode="auto">
                <a:xfrm>
                  <a:off x="3783" y="1809"/>
                  <a:ext cx="154" cy="63"/>
                </a:xfrm>
                <a:custGeom>
                  <a:avLst/>
                  <a:gdLst>
                    <a:gd name="T0" fmla="*/ 7 w 308"/>
                    <a:gd name="T1" fmla="*/ 0 h 127"/>
                    <a:gd name="T2" fmla="*/ 44 w 308"/>
                    <a:gd name="T3" fmla="*/ 3 h 127"/>
                    <a:gd name="T4" fmla="*/ 83 w 308"/>
                    <a:gd name="T5" fmla="*/ 5 h 127"/>
                    <a:gd name="T6" fmla="*/ 120 w 308"/>
                    <a:gd name="T7" fmla="*/ 7 h 127"/>
                    <a:gd name="T8" fmla="*/ 158 w 308"/>
                    <a:gd name="T9" fmla="*/ 10 h 127"/>
                    <a:gd name="T10" fmla="*/ 195 w 308"/>
                    <a:gd name="T11" fmla="*/ 13 h 127"/>
                    <a:gd name="T12" fmla="*/ 233 w 308"/>
                    <a:gd name="T13" fmla="*/ 15 h 127"/>
                    <a:gd name="T14" fmla="*/ 270 w 308"/>
                    <a:gd name="T15" fmla="*/ 17 h 127"/>
                    <a:gd name="T16" fmla="*/ 308 w 308"/>
                    <a:gd name="T17" fmla="*/ 21 h 127"/>
                    <a:gd name="T18" fmla="*/ 307 w 308"/>
                    <a:gd name="T19" fmla="*/ 33 h 127"/>
                    <a:gd name="T20" fmla="*/ 306 w 308"/>
                    <a:gd name="T21" fmla="*/ 45 h 127"/>
                    <a:gd name="T22" fmla="*/ 305 w 308"/>
                    <a:gd name="T23" fmla="*/ 59 h 127"/>
                    <a:gd name="T24" fmla="*/ 305 w 308"/>
                    <a:gd name="T25" fmla="*/ 72 h 127"/>
                    <a:gd name="T26" fmla="*/ 304 w 308"/>
                    <a:gd name="T27" fmla="*/ 86 h 127"/>
                    <a:gd name="T28" fmla="*/ 303 w 308"/>
                    <a:gd name="T29" fmla="*/ 99 h 127"/>
                    <a:gd name="T30" fmla="*/ 301 w 308"/>
                    <a:gd name="T31" fmla="*/ 113 h 127"/>
                    <a:gd name="T32" fmla="*/ 301 w 308"/>
                    <a:gd name="T33" fmla="*/ 127 h 127"/>
                    <a:gd name="T34" fmla="*/ 263 w 308"/>
                    <a:gd name="T35" fmla="*/ 123 h 127"/>
                    <a:gd name="T36" fmla="*/ 226 w 308"/>
                    <a:gd name="T37" fmla="*/ 121 h 127"/>
                    <a:gd name="T38" fmla="*/ 189 w 308"/>
                    <a:gd name="T39" fmla="*/ 119 h 127"/>
                    <a:gd name="T40" fmla="*/ 152 w 308"/>
                    <a:gd name="T41" fmla="*/ 116 h 127"/>
                    <a:gd name="T42" fmla="*/ 113 w 308"/>
                    <a:gd name="T43" fmla="*/ 113 h 127"/>
                    <a:gd name="T44" fmla="*/ 76 w 308"/>
                    <a:gd name="T45" fmla="*/ 111 h 127"/>
                    <a:gd name="T46" fmla="*/ 38 w 308"/>
                    <a:gd name="T47" fmla="*/ 109 h 127"/>
                    <a:gd name="T48" fmla="*/ 0 w 308"/>
                    <a:gd name="T49" fmla="*/ 106 h 127"/>
                    <a:gd name="T50" fmla="*/ 0 w 308"/>
                    <a:gd name="T51" fmla="*/ 93 h 127"/>
                    <a:gd name="T52" fmla="*/ 2 w 308"/>
                    <a:gd name="T53" fmla="*/ 79 h 127"/>
                    <a:gd name="T54" fmla="*/ 3 w 308"/>
                    <a:gd name="T55" fmla="*/ 66 h 127"/>
                    <a:gd name="T56" fmla="*/ 4 w 308"/>
                    <a:gd name="T57" fmla="*/ 53 h 127"/>
                    <a:gd name="T58" fmla="*/ 4 w 308"/>
                    <a:gd name="T59" fmla="*/ 40 h 127"/>
                    <a:gd name="T60" fmla="*/ 5 w 308"/>
                    <a:gd name="T61" fmla="*/ 26 h 127"/>
                    <a:gd name="T62" fmla="*/ 6 w 308"/>
                    <a:gd name="T63" fmla="*/ 13 h 127"/>
                    <a:gd name="T64" fmla="*/ 7 w 308"/>
                    <a:gd name="T65" fmla="*/ 0 h 12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08"/>
                    <a:gd name="T100" fmla="*/ 0 h 127"/>
                    <a:gd name="T101" fmla="*/ 308 w 308"/>
                    <a:gd name="T102" fmla="*/ 127 h 12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08" h="127">
                      <a:moveTo>
                        <a:pt x="7" y="0"/>
                      </a:moveTo>
                      <a:lnTo>
                        <a:pt x="44" y="3"/>
                      </a:lnTo>
                      <a:lnTo>
                        <a:pt x="83" y="5"/>
                      </a:lnTo>
                      <a:lnTo>
                        <a:pt x="120" y="7"/>
                      </a:lnTo>
                      <a:lnTo>
                        <a:pt x="158" y="10"/>
                      </a:lnTo>
                      <a:lnTo>
                        <a:pt x="195" y="13"/>
                      </a:lnTo>
                      <a:lnTo>
                        <a:pt x="233" y="15"/>
                      </a:lnTo>
                      <a:lnTo>
                        <a:pt x="270" y="17"/>
                      </a:lnTo>
                      <a:lnTo>
                        <a:pt x="308" y="21"/>
                      </a:lnTo>
                      <a:lnTo>
                        <a:pt x="307" y="33"/>
                      </a:lnTo>
                      <a:lnTo>
                        <a:pt x="306" y="45"/>
                      </a:lnTo>
                      <a:lnTo>
                        <a:pt x="305" y="59"/>
                      </a:lnTo>
                      <a:lnTo>
                        <a:pt x="305" y="72"/>
                      </a:lnTo>
                      <a:lnTo>
                        <a:pt x="304" y="86"/>
                      </a:lnTo>
                      <a:lnTo>
                        <a:pt x="303" y="99"/>
                      </a:lnTo>
                      <a:lnTo>
                        <a:pt x="301" y="113"/>
                      </a:lnTo>
                      <a:lnTo>
                        <a:pt x="301" y="127"/>
                      </a:lnTo>
                      <a:lnTo>
                        <a:pt x="263" y="123"/>
                      </a:lnTo>
                      <a:lnTo>
                        <a:pt x="226" y="121"/>
                      </a:lnTo>
                      <a:lnTo>
                        <a:pt x="189" y="119"/>
                      </a:lnTo>
                      <a:lnTo>
                        <a:pt x="152" y="116"/>
                      </a:lnTo>
                      <a:lnTo>
                        <a:pt x="113" y="113"/>
                      </a:lnTo>
                      <a:lnTo>
                        <a:pt x="76" y="111"/>
                      </a:lnTo>
                      <a:lnTo>
                        <a:pt x="38" y="109"/>
                      </a:lnTo>
                      <a:lnTo>
                        <a:pt x="0" y="106"/>
                      </a:lnTo>
                      <a:lnTo>
                        <a:pt x="0" y="93"/>
                      </a:lnTo>
                      <a:lnTo>
                        <a:pt x="2" y="79"/>
                      </a:lnTo>
                      <a:lnTo>
                        <a:pt x="3" y="66"/>
                      </a:lnTo>
                      <a:lnTo>
                        <a:pt x="4" y="53"/>
                      </a:lnTo>
                      <a:lnTo>
                        <a:pt x="4" y="40"/>
                      </a:lnTo>
                      <a:lnTo>
                        <a:pt x="5" y="26"/>
                      </a:lnTo>
                      <a:lnTo>
                        <a:pt x="6" y="13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FFDE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4" name="Freeform 427"/>
                <p:cNvSpPr>
                  <a:spLocks/>
                </p:cNvSpPr>
                <p:nvPr/>
              </p:nvSpPr>
              <p:spPr bwMode="auto">
                <a:xfrm>
                  <a:off x="3783" y="1827"/>
                  <a:ext cx="153" cy="45"/>
                </a:xfrm>
                <a:custGeom>
                  <a:avLst/>
                  <a:gdLst>
                    <a:gd name="T0" fmla="*/ 5 w 306"/>
                    <a:gd name="T1" fmla="*/ 0 h 91"/>
                    <a:gd name="T2" fmla="*/ 42 w 306"/>
                    <a:gd name="T3" fmla="*/ 3 h 91"/>
                    <a:gd name="T4" fmla="*/ 80 w 306"/>
                    <a:gd name="T5" fmla="*/ 5 h 91"/>
                    <a:gd name="T6" fmla="*/ 118 w 306"/>
                    <a:gd name="T7" fmla="*/ 7 h 91"/>
                    <a:gd name="T8" fmla="*/ 156 w 306"/>
                    <a:gd name="T9" fmla="*/ 11 h 91"/>
                    <a:gd name="T10" fmla="*/ 193 w 306"/>
                    <a:gd name="T11" fmla="*/ 13 h 91"/>
                    <a:gd name="T12" fmla="*/ 230 w 306"/>
                    <a:gd name="T13" fmla="*/ 15 h 91"/>
                    <a:gd name="T14" fmla="*/ 268 w 306"/>
                    <a:gd name="T15" fmla="*/ 17 h 91"/>
                    <a:gd name="T16" fmla="*/ 306 w 306"/>
                    <a:gd name="T17" fmla="*/ 21 h 91"/>
                    <a:gd name="T18" fmla="*/ 305 w 306"/>
                    <a:gd name="T19" fmla="*/ 29 h 91"/>
                    <a:gd name="T20" fmla="*/ 304 w 306"/>
                    <a:gd name="T21" fmla="*/ 38 h 91"/>
                    <a:gd name="T22" fmla="*/ 304 w 306"/>
                    <a:gd name="T23" fmla="*/ 45 h 91"/>
                    <a:gd name="T24" fmla="*/ 304 w 306"/>
                    <a:gd name="T25" fmla="*/ 56 h 91"/>
                    <a:gd name="T26" fmla="*/ 303 w 306"/>
                    <a:gd name="T27" fmla="*/ 63 h 91"/>
                    <a:gd name="T28" fmla="*/ 303 w 306"/>
                    <a:gd name="T29" fmla="*/ 73 h 91"/>
                    <a:gd name="T30" fmla="*/ 301 w 306"/>
                    <a:gd name="T31" fmla="*/ 82 h 91"/>
                    <a:gd name="T32" fmla="*/ 301 w 306"/>
                    <a:gd name="T33" fmla="*/ 91 h 91"/>
                    <a:gd name="T34" fmla="*/ 263 w 306"/>
                    <a:gd name="T35" fmla="*/ 87 h 91"/>
                    <a:gd name="T36" fmla="*/ 226 w 306"/>
                    <a:gd name="T37" fmla="*/ 85 h 91"/>
                    <a:gd name="T38" fmla="*/ 189 w 306"/>
                    <a:gd name="T39" fmla="*/ 83 h 91"/>
                    <a:gd name="T40" fmla="*/ 152 w 306"/>
                    <a:gd name="T41" fmla="*/ 80 h 91"/>
                    <a:gd name="T42" fmla="*/ 113 w 306"/>
                    <a:gd name="T43" fmla="*/ 77 h 91"/>
                    <a:gd name="T44" fmla="*/ 76 w 306"/>
                    <a:gd name="T45" fmla="*/ 75 h 91"/>
                    <a:gd name="T46" fmla="*/ 38 w 306"/>
                    <a:gd name="T47" fmla="*/ 73 h 91"/>
                    <a:gd name="T48" fmla="*/ 0 w 306"/>
                    <a:gd name="T49" fmla="*/ 70 h 91"/>
                    <a:gd name="T50" fmla="*/ 0 w 306"/>
                    <a:gd name="T51" fmla="*/ 61 h 91"/>
                    <a:gd name="T52" fmla="*/ 2 w 306"/>
                    <a:gd name="T53" fmla="*/ 52 h 91"/>
                    <a:gd name="T54" fmla="*/ 2 w 306"/>
                    <a:gd name="T55" fmla="*/ 43 h 91"/>
                    <a:gd name="T56" fmla="*/ 3 w 306"/>
                    <a:gd name="T57" fmla="*/ 35 h 91"/>
                    <a:gd name="T58" fmla="*/ 3 w 306"/>
                    <a:gd name="T59" fmla="*/ 25 h 91"/>
                    <a:gd name="T60" fmla="*/ 4 w 306"/>
                    <a:gd name="T61" fmla="*/ 17 h 91"/>
                    <a:gd name="T62" fmla="*/ 4 w 306"/>
                    <a:gd name="T63" fmla="*/ 8 h 91"/>
                    <a:gd name="T64" fmla="*/ 5 w 306"/>
                    <a:gd name="T65" fmla="*/ 0 h 9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06"/>
                    <a:gd name="T100" fmla="*/ 0 h 91"/>
                    <a:gd name="T101" fmla="*/ 306 w 306"/>
                    <a:gd name="T102" fmla="*/ 91 h 9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06" h="91">
                      <a:moveTo>
                        <a:pt x="5" y="0"/>
                      </a:moveTo>
                      <a:lnTo>
                        <a:pt x="42" y="3"/>
                      </a:lnTo>
                      <a:lnTo>
                        <a:pt x="80" y="5"/>
                      </a:lnTo>
                      <a:lnTo>
                        <a:pt x="118" y="7"/>
                      </a:lnTo>
                      <a:lnTo>
                        <a:pt x="156" y="11"/>
                      </a:lnTo>
                      <a:lnTo>
                        <a:pt x="193" y="13"/>
                      </a:lnTo>
                      <a:lnTo>
                        <a:pt x="230" y="15"/>
                      </a:lnTo>
                      <a:lnTo>
                        <a:pt x="268" y="17"/>
                      </a:lnTo>
                      <a:lnTo>
                        <a:pt x="306" y="21"/>
                      </a:lnTo>
                      <a:lnTo>
                        <a:pt x="305" y="29"/>
                      </a:lnTo>
                      <a:lnTo>
                        <a:pt x="304" y="38"/>
                      </a:lnTo>
                      <a:lnTo>
                        <a:pt x="304" y="45"/>
                      </a:lnTo>
                      <a:lnTo>
                        <a:pt x="304" y="56"/>
                      </a:lnTo>
                      <a:lnTo>
                        <a:pt x="303" y="63"/>
                      </a:lnTo>
                      <a:lnTo>
                        <a:pt x="303" y="73"/>
                      </a:lnTo>
                      <a:lnTo>
                        <a:pt x="301" y="82"/>
                      </a:lnTo>
                      <a:lnTo>
                        <a:pt x="301" y="91"/>
                      </a:lnTo>
                      <a:lnTo>
                        <a:pt x="263" y="87"/>
                      </a:lnTo>
                      <a:lnTo>
                        <a:pt x="226" y="85"/>
                      </a:lnTo>
                      <a:lnTo>
                        <a:pt x="189" y="83"/>
                      </a:lnTo>
                      <a:lnTo>
                        <a:pt x="152" y="80"/>
                      </a:lnTo>
                      <a:lnTo>
                        <a:pt x="113" y="77"/>
                      </a:lnTo>
                      <a:lnTo>
                        <a:pt x="76" y="75"/>
                      </a:lnTo>
                      <a:lnTo>
                        <a:pt x="38" y="73"/>
                      </a:lnTo>
                      <a:lnTo>
                        <a:pt x="0" y="70"/>
                      </a:lnTo>
                      <a:lnTo>
                        <a:pt x="0" y="61"/>
                      </a:lnTo>
                      <a:lnTo>
                        <a:pt x="2" y="52"/>
                      </a:lnTo>
                      <a:lnTo>
                        <a:pt x="2" y="43"/>
                      </a:lnTo>
                      <a:lnTo>
                        <a:pt x="3" y="35"/>
                      </a:lnTo>
                      <a:lnTo>
                        <a:pt x="3" y="25"/>
                      </a:lnTo>
                      <a:lnTo>
                        <a:pt x="4" y="17"/>
                      </a:lnTo>
                      <a:lnTo>
                        <a:pt x="4" y="8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FFDE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5" name="Freeform 428"/>
                <p:cNvSpPr>
                  <a:spLocks/>
                </p:cNvSpPr>
                <p:nvPr/>
              </p:nvSpPr>
              <p:spPr bwMode="auto">
                <a:xfrm>
                  <a:off x="3783" y="1845"/>
                  <a:ext cx="152" cy="27"/>
                </a:xfrm>
                <a:custGeom>
                  <a:avLst/>
                  <a:gdLst>
                    <a:gd name="T0" fmla="*/ 3 w 304"/>
                    <a:gd name="T1" fmla="*/ 0 h 55"/>
                    <a:gd name="T2" fmla="*/ 304 w 304"/>
                    <a:gd name="T3" fmla="*/ 23 h 55"/>
                    <a:gd name="T4" fmla="*/ 301 w 304"/>
                    <a:gd name="T5" fmla="*/ 55 h 55"/>
                    <a:gd name="T6" fmla="*/ 0 w 304"/>
                    <a:gd name="T7" fmla="*/ 34 h 55"/>
                    <a:gd name="T8" fmla="*/ 3 w 304"/>
                    <a:gd name="T9" fmla="*/ 0 h 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55"/>
                    <a:gd name="T17" fmla="*/ 304 w 304"/>
                    <a:gd name="T18" fmla="*/ 55 h 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55">
                      <a:moveTo>
                        <a:pt x="3" y="0"/>
                      </a:moveTo>
                      <a:lnTo>
                        <a:pt x="304" y="23"/>
                      </a:lnTo>
                      <a:lnTo>
                        <a:pt x="301" y="55"/>
                      </a:lnTo>
                      <a:lnTo>
                        <a:pt x="0" y="3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588">
                  <a:solidFill>
                    <a:srgbClr val="FFDE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" name="Group 466"/>
            <p:cNvGrpSpPr>
              <a:grpSpLocks/>
            </p:cNvGrpSpPr>
            <p:nvPr/>
          </p:nvGrpSpPr>
          <p:grpSpPr bwMode="auto">
            <a:xfrm>
              <a:off x="3312" y="1392"/>
              <a:ext cx="1103" cy="136"/>
              <a:chOff x="2721" y="1726"/>
              <a:chExt cx="1103" cy="136"/>
            </a:xfrm>
          </p:grpSpPr>
          <p:sp>
            <p:nvSpPr>
              <p:cNvPr id="17422" name="Freeform 419"/>
              <p:cNvSpPr>
                <a:spLocks/>
              </p:cNvSpPr>
              <p:nvPr/>
            </p:nvSpPr>
            <p:spPr bwMode="auto">
              <a:xfrm>
                <a:off x="3484" y="1729"/>
                <a:ext cx="340" cy="71"/>
              </a:xfrm>
              <a:custGeom>
                <a:avLst/>
                <a:gdLst>
                  <a:gd name="T0" fmla="*/ 680 w 680"/>
                  <a:gd name="T1" fmla="*/ 143 h 143"/>
                  <a:gd name="T2" fmla="*/ 619 w 680"/>
                  <a:gd name="T3" fmla="*/ 43 h 143"/>
                  <a:gd name="T4" fmla="*/ 0 w 680"/>
                  <a:gd name="T5" fmla="*/ 0 h 143"/>
                  <a:gd name="T6" fmla="*/ 81 w 680"/>
                  <a:gd name="T7" fmla="*/ 43 h 143"/>
                  <a:gd name="T8" fmla="*/ 592 w 680"/>
                  <a:gd name="T9" fmla="*/ 79 h 143"/>
                  <a:gd name="T10" fmla="*/ 639 w 680"/>
                  <a:gd name="T11" fmla="*/ 136 h 143"/>
                  <a:gd name="T12" fmla="*/ 680 w 680"/>
                  <a:gd name="T13" fmla="*/ 143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80"/>
                  <a:gd name="T22" fmla="*/ 0 h 143"/>
                  <a:gd name="T23" fmla="*/ 680 w 680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80" h="143">
                    <a:moveTo>
                      <a:pt x="680" y="143"/>
                    </a:moveTo>
                    <a:lnTo>
                      <a:pt x="619" y="43"/>
                    </a:lnTo>
                    <a:lnTo>
                      <a:pt x="0" y="0"/>
                    </a:lnTo>
                    <a:lnTo>
                      <a:pt x="81" y="43"/>
                    </a:lnTo>
                    <a:lnTo>
                      <a:pt x="592" y="79"/>
                    </a:lnTo>
                    <a:lnTo>
                      <a:pt x="639" y="136"/>
                    </a:lnTo>
                    <a:lnTo>
                      <a:pt x="680" y="143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FFDE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3" name="Freeform 420"/>
              <p:cNvSpPr>
                <a:spLocks/>
              </p:cNvSpPr>
              <p:nvPr/>
            </p:nvSpPr>
            <p:spPr bwMode="auto">
              <a:xfrm>
                <a:off x="2721" y="1734"/>
                <a:ext cx="201" cy="76"/>
              </a:xfrm>
              <a:custGeom>
                <a:avLst/>
                <a:gdLst>
                  <a:gd name="T0" fmla="*/ 404 w 404"/>
                  <a:gd name="T1" fmla="*/ 0 h 153"/>
                  <a:gd name="T2" fmla="*/ 0 w 404"/>
                  <a:gd name="T3" fmla="*/ 45 h 153"/>
                  <a:gd name="T4" fmla="*/ 401 w 404"/>
                  <a:gd name="T5" fmla="*/ 153 h 153"/>
                  <a:gd name="T6" fmla="*/ 404 w 404"/>
                  <a:gd name="T7" fmla="*/ 0 h 1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4"/>
                  <a:gd name="T13" fmla="*/ 0 h 153"/>
                  <a:gd name="T14" fmla="*/ 404 w 404"/>
                  <a:gd name="T15" fmla="*/ 153 h 1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4" h="153">
                    <a:moveTo>
                      <a:pt x="404" y="0"/>
                    </a:moveTo>
                    <a:lnTo>
                      <a:pt x="0" y="45"/>
                    </a:lnTo>
                    <a:lnTo>
                      <a:pt x="401" y="153"/>
                    </a:lnTo>
                    <a:lnTo>
                      <a:pt x="404" y="0"/>
                    </a:lnTo>
                    <a:close/>
                  </a:path>
                </a:pathLst>
              </a:custGeom>
              <a:solidFill>
                <a:srgbClr val="CFCFC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4" name="Freeform 421"/>
              <p:cNvSpPr>
                <a:spLocks/>
              </p:cNvSpPr>
              <p:nvPr/>
            </p:nvSpPr>
            <p:spPr bwMode="auto">
              <a:xfrm>
                <a:off x="2721" y="1742"/>
                <a:ext cx="202" cy="60"/>
              </a:xfrm>
              <a:custGeom>
                <a:avLst/>
                <a:gdLst>
                  <a:gd name="T0" fmla="*/ 406 w 406"/>
                  <a:gd name="T1" fmla="*/ 0 h 121"/>
                  <a:gd name="T2" fmla="*/ 355 w 406"/>
                  <a:gd name="T3" fmla="*/ 4 h 121"/>
                  <a:gd name="T4" fmla="*/ 304 w 406"/>
                  <a:gd name="T5" fmla="*/ 7 h 121"/>
                  <a:gd name="T6" fmla="*/ 254 w 406"/>
                  <a:gd name="T7" fmla="*/ 10 h 121"/>
                  <a:gd name="T8" fmla="*/ 203 w 406"/>
                  <a:gd name="T9" fmla="*/ 15 h 121"/>
                  <a:gd name="T10" fmla="*/ 152 w 406"/>
                  <a:gd name="T11" fmla="*/ 18 h 121"/>
                  <a:gd name="T12" fmla="*/ 102 w 406"/>
                  <a:gd name="T13" fmla="*/ 22 h 121"/>
                  <a:gd name="T14" fmla="*/ 51 w 406"/>
                  <a:gd name="T15" fmla="*/ 25 h 121"/>
                  <a:gd name="T16" fmla="*/ 0 w 406"/>
                  <a:gd name="T17" fmla="*/ 29 h 121"/>
                  <a:gd name="T18" fmla="*/ 50 w 406"/>
                  <a:gd name="T19" fmla="*/ 40 h 121"/>
                  <a:gd name="T20" fmla="*/ 100 w 406"/>
                  <a:gd name="T21" fmla="*/ 51 h 121"/>
                  <a:gd name="T22" fmla="*/ 151 w 406"/>
                  <a:gd name="T23" fmla="*/ 62 h 121"/>
                  <a:gd name="T24" fmla="*/ 202 w 406"/>
                  <a:gd name="T25" fmla="*/ 73 h 121"/>
                  <a:gd name="T26" fmla="*/ 252 w 406"/>
                  <a:gd name="T27" fmla="*/ 85 h 121"/>
                  <a:gd name="T28" fmla="*/ 302 w 406"/>
                  <a:gd name="T29" fmla="*/ 97 h 121"/>
                  <a:gd name="T30" fmla="*/ 353 w 406"/>
                  <a:gd name="T31" fmla="*/ 108 h 121"/>
                  <a:gd name="T32" fmla="*/ 404 w 406"/>
                  <a:gd name="T33" fmla="*/ 121 h 121"/>
                  <a:gd name="T34" fmla="*/ 404 w 406"/>
                  <a:gd name="T35" fmla="*/ 104 h 121"/>
                  <a:gd name="T36" fmla="*/ 404 w 406"/>
                  <a:gd name="T37" fmla="*/ 89 h 121"/>
                  <a:gd name="T38" fmla="*/ 404 w 406"/>
                  <a:gd name="T39" fmla="*/ 73 h 121"/>
                  <a:gd name="T40" fmla="*/ 405 w 406"/>
                  <a:gd name="T41" fmla="*/ 59 h 121"/>
                  <a:gd name="T42" fmla="*/ 405 w 406"/>
                  <a:gd name="T43" fmla="*/ 43 h 121"/>
                  <a:gd name="T44" fmla="*/ 405 w 406"/>
                  <a:gd name="T45" fmla="*/ 28 h 121"/>
                  <a:gd name="T46" fmla="*/ 405 w 406"/>
                  <a:gd name="T47" fmla="*/ 14 h 121"/>
                  <a:gd name="T48" fmla="*/ 406 w 406"/>
                  <a:gd name="T49" fmla="*/ 0 h 12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06"/>
                  <a:gd name="T76" fmla="*/ 0 h 121"/>
                  <a:gd name="T77" fmla="*/ 406 w 406"/>
                  <a:gd name="T78" fmla="*/ 121 h 12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06" h="121">
                    <a:moveTo>
                      <a:pt x="406" y="0"/>
                    </a:moveTo>
                    <a:lnTo>
                      <a:pt x="355" y="4"/>
                    </a:lnTo>
                    <a:lnTo>
                      <a:pt x="304" y="7"/>
                    </a:lnTo>
                    <a:lnTo>
                      <a:pt x="254" y="10"/>
                    </a:lnTo>
                    <a:lnTo>
                      <a:pt x="203" y="15"/>
                    </a:lnTo>
                    <a:lnTo>
                      <a:pt x="152" y="18"/>
                    </a:lnTo>
                    <a:lnTo>
                      <a:pt x="102" y="22"/>
                    </a:lnTo>
                    <a:lnTo>
                      <a:pt x="51" y="25"/>
                    </a:lnTo>
                    <a:lnTo>
                      <a:pt x="0" y="29"/>
                    </a:lnTo>
                    <a:lnTo>
                      <a:pt x="50" y="40"/>
                    </a:lnTo>
                    <a:lnTo>
                      <a:pt x="100" y="51"/>
                    </a:lnTo>
                    <a:lnTo>
                      <a:pt x="151" y="62"/>
                    </a:lnTo>
                    <a:lnTo>
                      <a:pt x="202" y="73"/>
                    </a:lnTo>
                    <a:lnTo>
                      <a:pt x="252" y="85"/>
                    </a:lnTo>
                    <a:lnTo>
                      <a:pt x="302" y="97"/>
                    </a:lnTo>
                    <a:lnTo>
                      <a:pt x="353" y="108"/>
                    </a:lnTo>
                    <a:lnTo>
                      <a:pt x="404" y="121"/>
                    </a:lnTo>
                    <a:lnTo>
                      <a:pt x="404" y="104"/>
                    </a:lnTo>
                    <a:lnTo>
                      <a:pt x="404" y="89"/>
                    </a:lnTo>
                    <a:lnTo>
                      <a:pt x="404" y="73"/>
                    </a:lnTo>
                    <a:lnTo>
                      <a:pt x="405" y="59"/>
                    </a:lnTo>
                    <a:lnTo>
                      <a:pt x="405" y="43"/>
                    </a:lnTo>
                    <a:lnTo>
                      <a:pt x="405" y="28"/>
                    </a:lnTo>
                    <a:lnTo>
                      <a:pt x="405" y="14"/>
                    </a:lnTo>
                    <a:lnTo>
                      <a:pt x="406" y="0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5" name="Freeform 422"/>
              <p:cNvSpPr>
                <a:spLocks/>
              </p:cNvSpPr>
              <p:nvPr/>
            </p:nvSpPr>
            <p:spPr bwMode="auto">
              <a:xfrm>
                <a:off x="2721" y="1750"/>
                <a:ext cx="204" cy="43"/>
              </a:xfrm>
              <a:custGeom>
                <a:avLst/>
                <a:gdLst>
                  <a:gd name="T0" fmla="*/ 408 w 408"/>
                  <a:gd name="T1" fmla="*/ 0 h 87"/>
                  <a:gd name="T2" fmla="*/ 356 w 408"/>
                  <a:gd name="T3" fmla="*/ 1 h 87"/>
                  <a:gd name="T4" fmla="*/ 306 w 408"/>
                  <a:gd name="T5" fmla="*/ 3 h 87"/>
                  <a:gd name="T6" fmla="*/ 254 w 408"/>
                  <a:gd name="T7" fmla="*/ 4 h 87"/>
                  <a:gd name="T8" fmla="*/ 203 w 408"/>
                  <a:gd name="T9" fmla="*/ 7 h 87"/>
                  <a:gd name="T10" fmla="*/ 152 w 408"/>
                  <a:gd name="T11" fmla="*/ 8 h 87"/>
                  <a:gd name="T12" fmla="*/ 102 w 408"/>
                  <a:gd name="T13" fmla="*/ 10 h 87"/>
                  <a:gd name="T14" fmla="*/ 51 w 408"/>
                  <a:gd name="T15" fmla="*/ 11 h 87"/>
                  <a:gd name="T16" fmla="*/ 0 w 408"/>
                  <a:gd name="T17" fmla="*/ 13 h 87"/>
                  <a:gd name="T18" fmla="*/ 50 w 408"/>
                  <a:gd name="T19" fmla="*/ 21 h 87"/>
                  <a:gd name="T20" fmla="*/ 100 w 408"/>
                  <a:gd name="T21" fmla="*/ 31 h 87"/>
                  <a:gd name="T22" fmla="*/ 151 w 408"/>
                  <a:gd name="T23" fmla="*/ 39 h 87"/>
                  <a:gd name="T24" fmla="*/ 202 w 408"/>
                  <a:gd name="T25" fmla="*/ 50 h 87"/>
                  <a:gd name="T26" fmla="*/ 253 w 408"/>
                  <a:gd name="T27" fmla="*/ 57 h 87"/>
                  <a:gd name="T28" fmla="*/ 303 w 408"/>
                  <a:gd name="T29" fmla="*/ 66 h 87"/>
                  <a:gd name="T30" fmla="*/ 354 w 408"/>
                  <a:gd name="T31" fmla="*/ 77 h 87"/>
                  <a:gd name="T32" fmla="*/ 406 w 408"/>
                  <a:gd name="T33" fmla="*/ 87 h 87"/>
                  <a:gd name="T34" fmla="*/ 406 w 408"/>
                  <a:gd name="T35" fmla="*/ 74 h 87"/>
                  <a:gd name="T36" fmla="*/ 406 w 408"/>
                  <a:gd name="T37" fmla="*/ 63 h 87"/>
                  <a:gd name="T38" fmla="*/ 406 w 408"/>
                  <a:gd name="T39" fmla="*/ 52 h 87"/>
                  <a:gd name="T40" fmla="*/ 407 w 408"/>
                  <a:gd name="T41" fmla="*/ 42 h 87"/>
                  <a:gd name="T42" fmla="*/ 407 w 408"/>
                  <a:gd name="T43" fmla="*/ 30 h 87"/>
                  <a:gd name="T44" fmla="*/ 407 w 408"/>
                  <a:gd name="T45" fmla="*/ 20 h 87"/>
                  <a:gd name="T46" fmla="*/ 407 w 408"/>
                  <a:gd name="T47" fmla="*/ 10 h 87"/>
                  <a:gd name="T48" fmla="*/ 408 w 408"/>
                  <a:gd name="T49" fmla="*/ 0 h 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08"/>
                  <a:gd name="T76" fmla="*/ 0 h 87"/>
                  <a:gd name="T77" fmla="*/ 408 w 408"/>
                  <a:gd name="T78" fmla="*/ 87 h 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08" h="87">
                    <a:moveTo>
                      <a:pt x="408" y="0"/>
                    </a:moveTo>
                    <a:lnTo>
                      <a:pt x="356" y="1"/>
                    </a:lnTo>
                    <a:lnTo>
                      <a:pt x="306" y="3"/>
                    </a:lnTo>
                    <a:lnTo>
                      <a:pt x="254" y="4"/>
                    </a:lnTo>
                    <a:lnTo>
                      <a:pt x="203" y="7"/>
                    </a:lnTo>
                    <a:lnTo>
                      <a:pt x="152" y="8"/>
                    </a:lnTo>
                    <a:lnTo>
                      <a:pt x="102" y="10"/>
                    </a:lnTo>
                    <a:lnTo>
                      <a:pt x="51" y="11"/>
                    </a:lnTo>
                    <a:lnTo>
                      <a:pt x="0" y="13"/>
                    </a:lnTo>
                    <a:lnTo>
                      <a:pt x="50" y="21"/>
                    </a:lnTo>
                    <a:lnTo>
                      <a:pt x="100" y="31"/>
                    </a:lnTo>
                    <a:lnTo>
                      <a:pt x="151" y="39"/>
                    </a:lnTo>
                    <a:lnTo>
                      <a:pt x="202" y="50"/>
                    </a:lnTo>
                    <a:lnTo>
                      <a:pt x="253" y="57"/>
                    </a:lnTo>
                    <a:lnTo>
                      <a:pt x="303" y="66"/>
                    </a:lnTo>
                    <a:lnTo>
                      <a:pt x="354" y="77"/>
                    </a:lnTo>
                    <a:lnTo>
                      <a:pt x="406" y="87"/>
                    </a:lnTo>
                    <a:lnTo>
                      <a:pt x="406" y="74"/>
                    </a:lnTo>
                    <a:lnTo>
                      <a:pt x="406" y="63"/>
                    </a:lnTo>
                    <a:lnTo>
                      <a:pt x="406" y="52"/>
                    </a:lnTo>
                    <a:lnTo>
                      <a:pt x="407" y="42"/>
                    </a:lnTo>
                    <a:lnTo>
                      <a:pt x="407" y="30"/>
                    </a:lnTo>
                    <a:lnTo>
                      <a:pt x="407" y="20"/>
                    </a:lnTo>
                    <a:lnTo>
                      <a:pt x="407" y="10"/>
                    </a:lnTo>
                    <a:lnTo>
                      <a:pt x="408" y="0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6" name="Freeform 423"/>
              <p:cNvSpPr>
                <a:spLocks/>
              </p:cNvSpPr>
              <p:nvPr/>
            </p:nvSpPr>
            <p:spPr bwMode="auto">
              <a:xfrm>
                <a:off x="2721" y="1757"/>
                <a:ext cx="205" cy="28"/>
              </a:xfrm>
              <a:custGeom>
                <a:avLst/>
                <a:gdLst>
                  <a:gd name="T0" fmla="*/ 410 w 410"/>
                  <a:gd name="T1" fmla="*/ 0 h 58"/>
                  <a:gd name="T2" fmla="*/ 359 w 410"/>
                  <a:gd name="T3" fmla="*/ 0 h 58"/>
                  <a:gd name="T4" fmla="*/ 308 w 410"/>
                  <a:gd name="T5" fmla="*/ 0 h 58"/>
                  <a:gd name="T6" fmla="*/ 256 w 410"/>
                  <a:gd name="T7" fmla="*/ 0 h 58"/>
                  <a:gd name="T8" fmla="*/ 205 w 410"/>
                  <a:gd name="T9" fmla="*/ 0 h 58"/>
                  <a:gd name="T10" fmla="*/ 153 w 410"/>
                  <a:gd name="T11" fmla="*/ 0 h 58"/>
                  <a:gd name="T12" fmla="*/ 103 w 410"/>
                  <a:gd name="T13" fmla="*/ 0 h 58"/>
                  <a:gd name="T14" fmla="*/ 51 w 410"/>
                  <a:gd name="T15" fmla="*/ 0 h 58"/>
                  <a:gd name="T16" fmla="*/ 0 w 410"/>
                  <a:gd name="T17" fmla="*/ 0 h 58"/>
                  <a:gd name="T18" fmla="*/ 51 w 410"/>
                  <a:gd name="T19" fmla="*/ 7 h 58"/>
                  <a:gd name="T20" fmla="*/ 102 w 410"/>
                  <a:gd name="T21" fmla="*/ 14 h 58"/>
                  <a:gd name="T22" fmla="*/ 152 w 410"/>
                  <a:gd name="T23" fmla="*/ 21 h 58"/>
                  <a:gd name="T24" fmla="*/ 203 w 410"/>
                  <a:gd name="T25" fmla="*/ 28 h 58"/>
                  <a:gd name="T26" fmla="*/ 254 w 410"/>
                  <a:gd name="T27" fmla="*/ 34 h 58"/>
                  <a:gd name="T28" fmla="*/ 306 w 410"/>
                  <a:gd name="T29" fmla="*/ 41 h 58"/>
                  <a:gd name="T30" fmla="*/ 356 w 410"/>
                  <a:gd name="T31" fmla="*/ 49 h 58"/>
                  <a:gd name="T32" fmla="*/ 408 w 410"/>
                  <a:gd name="T33" fmla="*/ 58 h 58"/>
                  <a:gd name="T34" fmla="*/ 408 w 410"/>
                  <a:gd name="T35" fmla="*/ 50 h 58"/>
                  <a:gd name="T36" fmla="*/ 408 w 410"/>
                  <a:gd name="T37" fmla="*/ 43 h 58"/>
                  <a:gd name="T38" fmla="*/ 408 w 410"/>
                  <a:gd name="T39" fmla="*/ 35 h 58"/>
                  <a:gd name="T40" fmla="*/ 409 w 410"/>
                  <a:gd name="T41" fmla="*/ 29 h 58"/>
                  <a:gd name="T42" fmla="*/ 409 w 410"/>
                  <a:gd name="T43" fmla="*/ 21 h 58"/>
                  <a:gd name="T44" fmla="*/ 409 w 410"/>
                  <a:gd name="T45" fmla="*/ 14 h 58"/>
                  <a:gd name="T46" fmla="*/ 409 w 410"/>
                  <a:gd name="T47" fmla="*/ 7 h 58"/>
                  <a:gd name="T48" fmla="*/ 410 w 410"/>
                  <a:gd name="T49" fmla="*/ 0 h 5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10"/>
                  <a:gd name="T76" fmla="*/ 0 h 58"/>
                  <a:gd name="T77" fmla="*/ 410 w 410"/>
                  <a:gd name="T78" fmla="*/ 58 h 5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10" h="58">
                    <a:moveTo>
                      <a:pt x="410" y="0"/>
                    </a:moveTo>
                    <a:lnTo>
                      <a:pt x="359" y="0"/>
                    </a:lnTo>
                    <a:lnTo>
                      <a:pt x="308" y="0"/>
                    </a:lnTo>
                    <a:lnTo>
                      <a:pt x="256" y="0"/>
                    </a:lnTo>
                    <a:lnTo>
                      <a:pt x="205" y="0"/>
                    </a:lnTo>
                    <a:lnTo>
                      <a:pt x="153" y="0"/>
                    </a:lnTo>
                    <a:lnTo>
                      <a:pt x="103" y="0"/>
                    </a:lnTo>
                    <a:lnTo>
                      <a:pt x="51" y="0"/>
                    </a:lnTo>
                    <a:lnTo>
                      <a:pt x="0" y="0"/>
                    </a:lnTo>
                    <a:lnTo>
                      <a:pt x="51" y="7"/>
                    </a:lnTo>
                    <a:lnTo>
                      <a:pt x="102" y="14"/>
                    </a:lnTo>
                    <a:lnTo>
                      <a:pt x="152" y="21"/>
                    </a:lnTo>
                    <a:lnTo>
                      <a:pt x="203" y="28"/>
                    </a:lnTo>
                    <a:lnTo>
                      <a:pt x="254" y="34"/>
                    </a:lnTo>
                    <a:lnTo>
                      <a:pt x="306" y="41"/>
                    </a:lnTo>
                    <a:lnTo>
                      <a:pt x="356" y="49"/>
                    </a:lnTo>
                    <a:lnTo>
                      <a:pt x="408" y="58"/>
                    </a:lnTo>
                    <a:lnTo>
                      <a:pt x="408" y="50"/>
                    </a:lnTo>
                    <a:lnTo>
                      <a:pt x="408" y="43"/>
                    </a:lnTo>
                    <a:lnTo>
                      <a:pt x="408" y="35"/>
                    </a:lnTo>
                    <a:lnTo>
                      <a:pt x="409" y="29"/>
                    </a:lnTo>
                    <a:lnTo>
                      <a:pt x="409" y="21"/>
                    </a:lnTo>
                    <a:lnTo>
                      <a:pt x="409" y="14"/>
                    </a:lnTo>
                    <a:lnTo>
                      <a:pt x="409" y="7"/>
                    </a:lnTo>
                    <a:lnTo>
                      <a:pt x="410" y="0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7" name="Freeform 424"/>
              <p:cNvSpPr>
                <a:spLocks/>
              </p:cNvSpPr>
              <p:nvPr/>
            </p:nvSpPr>
            <p:spPr bwMode="auto">
              <a:xfrm>
                <a:off x="2721" y="1757"/>
                <a:ext cx="206" cy="19"/>
              </a:xfrm>
              <a:custGeom>
                <a:avLst/>
                <a:gdLst>
                  <a:gd name="T0" fmla="*/ 413 w 413"/>
                  <a:gd name="T1" fmla="*/ 16 h 39"/>
                  <a:gd name="T2" fmla="*/ 0 w 413"/>
                  <a:gd name="T3" fmla="*/ 0 h 39"/>
                  <a:gd name="T4" fmla="*/ 408 w 413"/>
                  <a:gd name="T5" fmla="*/ 39 h 39"/>
                  <a:gd name="T6" fmla="*/ 413 w 413"/>
                  <a:gd name="T7" fmla="*/ 16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3"/>
                  <a:gd name="T13" fmla="*/ 0 h 39"/>
                  <a:gd name="T14" fmla="*/ 413 w 413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3" h="39">
                    <a:moveTo>
                      <a:pt x="413" y="16"/>
                    </a:moveTo>
                    <a:lnTo>
                      <a:pt x="0" y="0"/>
                    </a:lnTo>
                    <a:lnTo>
                      <a:pt x="408" y="39"/>
                    </a:lnTo>
                    <a:lnTo>
                      <a:pt x="413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8" name="Freeform 429"/>
              <p:cNvSpPr>
                <a:spLocks/>
              </p:cNvSpPr>
              <p:nvPr/>
            </p:nvSpPr>
            <p:spPr bwMode="auto">
              <a:xfrm>
                <a:off x="3103" y="1742"/>
                <a:ext cx="687" cy="67"/>
              </a:xfrm>
              <a:custGeom>
                <a:avLst/>
                <a:gdLst>
                  <a:gd name="T0" fmla="*/ 2 w 1374"/>
                  <a:gd name="T1" fmla="*/ 0 h 134"/>
                  <a:gd name="T2" fmla="*/ 1374 w 1374"/>
                  <a:gd name="T3" fmla="*/ 96 h 134"/>
                  <a:gd name="T4" fmla="*/ 1369 w 1374"/>
                  <a:gd name="T5" fmla="*/ 134 h 134"/>
                  <a:gd name="T6" fmla="*/ 0 w 1374"/>
                  <a:gd name="T7" fmla="*/ 38 h 134"/>
                  <a:gd name="T8" fmla="*/ 2 w 1374"/>
                  <a:gd name="T9" fmla="*/ 0 h 1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74"/>
                  <a:gd name="T16" fmla="*/ 0 h 134"/>
                  <a:gd name="T17" fmla="*/ 1374 w 1374"/>
                  <a:gd name="T18" fmla="*/ 134 h 1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74" h="134">
                    <a:moveTo>
                      <a:pt x="2" y="0"/>
                    </a:moveTo>
                    <a:lnTo>
                      <a:pt x="1374" y="96"/>
                    </a:lnTo>
                    <a:lnTo>
                      <a:pt x="1369" y="134"/>
                    </a:lnTo>
                    <a:lnTo>
                      <a:pt x="0" y="3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9E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9" name="Freeform 430"/>
              <p:cNvSpPr>
                <a:spLocks/>
              </p:cNvSpPr>
              <p:nvPr/>
            </p:nvSpPr>
            <p:spPr bwMode="auto">
              <a:xfrm>
                <a:off x="3101" y="1761"/>
                <a:ext cx="687" cy="82"/>
              </a:xfrm>
              <a:custGeom>
                <a:avLst/>
                <a:gdLst>
                  <a:gd name="T0" fmla="*/ 0 w 1374"/>
                  <a:gd name="T1" fmla="*/ 71 h 164"/>
                  <a:gd name="T2" fmla="*/ 1370 w 1374"/>
                  <a:gd name="T3" fmla="*/ 164 h 164"/>
                  <a:gd name="T4" fmla="*/ 1374 w 1374"/>
                  <a:gd name="T5" fmla="*/ 96 h 164"/>
                  <a:gd name="T6" fmla="*/ 5 w 1374"/>
                  <a:gd name="T7" fmla="*/ 0 h 164"/>
                  <a:gd name="T8" fmla="*/ 0 w 1374"/>
                  <a:gd name="T9" fmla="*/ 71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74"/>
                  <a:gd name="T16" fmla="*/ 0 h 164"/>
                  <a:gd name="T17" fmla="*/ 1374 w 1374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74" h="164">
                    <a:moveTo>
                      <a:pt x="0" y="71"/>
                    </a:moveTo>
                    <a:lnTo>
                      <a:pt x="1370" y="164"/>
                    </a:lnTo>
                    <a:lnTo>
                      <a:pt x="1374" y="96"/>
                    </a:lnTo>
                    <a:lnTo>
                      <a:pt x="5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FFF0F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0" name="Freeform 431"/>
              <p:cNvSpPr>
                <a:spLocks/>
              </p:cNvSpPr>
              <p:nvPr/>
            </p:nvSpPr>
            <p:spPr bwMode="auto">
              <a:xfrm>
                <a:off x="3101" y="1769"/>
                <a:ext cx="687" cy="64"/>
              </a:xfrm>
              <a:custGeom>
                <a:avLst/>
                <a:gdLst>
                  <a:gd name="T0" fmla="*/ 0 w 1374"/>
                  <a:gd name="T1" fmla="*/ 35 h 128"/>
                  <a:gd name="T2" fmla="*/ 1372 w 1374"/>
                  <a:gd name="T3" fmla="*/ 128 h 128"/>
                  <a:gd name="T4" fmla="*/ 1374 w 1374"/>
                  <a:gd name="T5" fmla="*/ 94 h 128"/>
                  <a:gd name="T6" fmla="*/ 2 w 1374"/>
                  <a:gd name="T7" fmla="*/ 0 h 128"/>
                  <a:gd name="T8" fmla="*/ 0 w 1374"/>
                  <a:gd name="T9" fmla="*/ 35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74"/>
                  <a:gd name="T16" fmla="*/ 0 h 128"/>
                  <a:gd name="T17" fmla="*/ 1374 w 137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74" h="128">
                    <a:moveTo>
                      <a:pt x="0" y="35"/>
                    </a:moveTo>
                    <a:lnTo>
                      <a:pt x="1372" y="128"/>
                    </a:lnTo>
                    <a:lnTo>
                      <a:pt x="1374" y="94"/>
                    </a:lnTo>
                    <a:lnTo>
                      <a:pt x="2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1" name="Freeform 432"/>
              <p:cNvSpPr>
                <a:spLocks/>
              </p:cNvSpPr>
              <p:nvPr/>
            </p:nvSpPr>
            <p:spPr bwMode="auto">
              <a:xfrm>
                <a:off x="3099" y="1797"/>
                <a:ext cx="686" cy="65"/>
              </a:xfrm>
              <a:custGeom>
                <a:avLst/>
                <a:gdLst>
                  <a:gd name="T0" fmla="*/ 2 w 1372"/>
                  <a:gd name="T1" fmla="*/ 0 h 131"/>
                  <a:gd name="T2" fmla="*/ 1372 w 1372"/>
                  <a:gd name="T3" fmla="*/ 93 h 131"/>
                  <a:gd name="T4" fmla="*/ 1370 w 1372"/>
                  <a:gd name="T5" fmla="*/ 131 h 131"/>
                  <a:gd name="T6" fmla="*/ 0 w 1372"/>
                  <a:gd name="T7" fmla="*/ 39 h 131"/>
                  <a:gd name="T8" fmla="*/ 2 w 1372"/>
                  <a:gd name="T9" fmla="*/ 0 h 1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72"/>
                  <a:gd name="T16" fmla="*/ 0 h 131"/>
                  <a:gd name="T17" fmla="*/ 1372 w 1372"/>
                  <a:gd name="T18" fmla="*/ 131 h 1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72" h="131">
                    <a:moveTo>
                      <a:pt x="2" y="0"/>
                    </a:moveTo>
                    <a:lnTo>
                      <a:pt x="1372" y="93"/>
                    </a:lnTo>
                    <a:lnTo>
                      <a:pt x="1370" y="131"/>
                    </a:lnTo>
                    <a:lnTo>
                      <a:pt x="0" y="3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9E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2" name="Freeform 433"/>
              <p:cNvSpPr>
                <a:spLocks/>
              </p:cNvSpPr>
              <p:nvPr/>
            </p:nvSpPr>
            <p:spPr bwMode="auto">
              <a:xfrm>
                <a:off x="3076" y="1733"/>
                <a:ext cx="29" cy="91"/>
              </a:xfrm>
              <a:custGeom>
                <a:avLst/>
                <a:gdLst>
                  <a:gd name="T0" fmla="*/ 34 w 57"/>
                  <a:gd name="T1" fmla="*/ 0 h 182"/>
                  <a:gd name="T2" fmla="*/ 34 w 57"/>
                  <a:gd name="T3" fmla="*/ 0 h 182"/>
                  <a:gd name="T4" fmla="*/ 44 w 57"/>
                  <a:gd name="T5" fmla="*/ 2 h 182"/>
                  <a:gd name="T6" fmla="*/ 50 w 57"/>
                  <a:gd name="T7" fmla="*/ 9 h 182"/>
                  <a:gd name="T8" fmla="*/ 55 w 57"/>
                  <a:gd name="T9" fmla="*/ 16 h 182"/>
                  <a:gd name="T10" fmla="*/ 57 w 57"/>
                  <a:gd name="T11" fmla="*/ 25 h 182"/>
                  <a:gd name="T12" fmla="*/ 48 w 57"/>
                  <a:gd name="T13" fmla="*/ 159 h 182"/>
                  <a:gd name="T14" fmla="*/ 45 w 57"/>
                  <a:gd name="T15" fmla="*/ 168 h 182"/>
                  <a:gd name="T16" fmla="*/ 39 w 57"/>
                  <a:gd name="T17" fmla="*/ 175 h 182"/>
                  <a:gd name="T18" fmla="*/ 31 w 57"/>
                  <a:gd name="T19" fmla="*/ 179 h 182"/>
                  <a:gd name="T20" fmla="*/ 23 w 57"/>
                  <a:gd name="T21" fmla="*/ 182 h 182"/>
                  <a:gd name="T22" fmla="*/ 12 w 57"/>
                  <a:gd name="T23" fmla="*/ 178 h 182"/>
                  <a:gd name="T24" fmla="*/ 5 w 57"/>
                  <a:gd name="T25" fmla="*/ 173 h 182"/>
                  <a:gd name="T26" fmla="*/ 1 w 57"/>
                  <a:gd name="T27" fmla="*/ 166 h 182"/>
                  <a:gd name="T28" fmla="*/ 0 w 57"/>
                  <a:gd name="T29" fmla="*/ 157 h 182"/>
                  <a:gd name="T30" fmla="*/ 11 w 57"/>
                  <a:gd name="T31" fmla="*/ 23 h 182"/>
                  <a:gd name="T32" fmla="*/ 12 w 57"/>
                  <a:gd name="T33" fmla="*/ 13 h 182"/>
                  <a:gd name="T34" fmla="*/ 18 w 57"/>
                  <a:gd name="T35" fmla="*/ 6 h 182"/>
                  <a:gd name="T36" fmla="*/ 25 w 57"/>
                  <a:gd name="T37" fmla="*/ 1 h 182"/>
                  <a:gd name="T38" fmla="*/ 34 w 57"/>
                  <a:gd name="T39" fmla="*/ 0 h 18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7"/>
                  <a:gd name="T61" fmla="*/ 0 h 182"/>
                  <a:gd name="T62" fmla="*/ 57 w 57"/>
                  <a:gd name="T63" fmla="*/ 182 h 18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7" h="182">
                    <a:moveTo>
                      <a:pt x="34" y="0"/>
                    </a:moveTo>
                    <a:lnTo>
                      <a:pt x="34" y="0"/>
                    </a:lnTo>
                    <a:lnTo>
                      <a:pt x="44" y="2"/>
                    </a:lnTo>
                    <a:lnTo>
                      <a:pt x="50" y="9"/>
                    </a:lnTo>
                    <a:lnTo>
                      <a:pt x="55" y="16"/>
                    </a:lnTo>
                    <a:lnTo>
                      <a:pt x="57" y="25"/>
                    </a:lnTo>
                    <a:lnTo>
                      <a:pt x="48" y="159"/>
                    </a:lnTo>
                    <a:lnTo>
                      <a:pt x="45" y="168"/>
                    </a:lnTo>
                    <a:lnTo>
                      <a:pt x="39" y="175"/>
                    </a:lnTo>
                    <a:lnTo>
                      <a:pt x="31" y="179"/>
                    </a:lnTo>
                    <a:lnTo>
                      <a:pt x="23" y="182"/>
                    </a:lnTo>
                    <a:lnTo>
                      <a:pt x="12" y="178"/>
                    </a:lnTo>
                    <a:lnTo>
                      <a:pt x="5" y="173"/>
                    </a:lnTo>
                    <a:lnTo>
                      <a:pt x="1" y="166"/>
                    </a:lnTo>
                    <a:lnTo>
                      <a:pt x="0" y="157"/>
                    </a:lnTo>
                    <a:lnTo>
                      <a:pt x="11" y="23"/>
                    </a:lnTo>
                    <a:lnTo>
                      <a:pt x="12" y="13"/>
                    </a:lnTo>
                    <a:lnTo>
                      <a:pt x="18" y="6"/>
                    </a:lnTo>
                    <a:lnTo>
                      <a:pt x="25" y="1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FFDE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3" name="Freeform 434"/>
              <p:cNvSpPr>
                <a:spLocks/>
              </p:cNvSpPr>
              <p:nvPr/>
            </p:nvSpPr>
            <p:spPr bwMode="auto">
              <a:xfrm>
                <a:off x="2986" y="1729"/>
                <a:ext cx="27" cy="90"/>
              </a:xfrm>
              <a:custGeom>
                <a:avLst/>
                <a:gdLst>
                  <a:gd name="T0" fmla="*/ 35 w 55"/>
                  <a:gd name="T1" fmla="*/ 0 h 182"/>
                  <a:gd name="T2" fmla="*/ 35 w 55"/>
                  <a:gd name="T3" fmla="*/ 0 h 182"/>
                  <a:gd name="T4" fmla="*/ 42 w 55"/>
                  <a:gd name="T5" fmla="*/ 2 h 182"/>
                  <a:gd name="T6" fmla="*/ 48 w 55"/>
                  <a:gd name="T7" fmla="*/ 9 h 182"/>
                  <a:gd name="T8" fmla="*/ 53 w 55"/>
                  <a:gd name="T9" fmla="*/ 16 h 182"/>
                  <a:gd name="T10" fmla="*/ 55 w 55"/>
                  <a:gd name="T11" fmla="*/ 25 h 182"/>
                  <a:gd name="T12" fmla="*/ 46 w 55"/>
                  <a:gd name="T13" fmla="*/ 159 h 182"/>
                  <a:gd name="T14" fmla="*/ 43 w 55"/>
                  <a:gd name="T15" fmla="*/ 168 h 182"/>
                  <a:gd name="T16" fmla="*/ 37 w 55"/>
                  <a:gd name="T17" fmla="*/ 175 h 182"/>
                  <a:gd name="T18" fmla="*/ 30 w 55"/>
                  <a:gd name="T19" fmla="*/ 179 h 182"/>
                  <a:gd name="T20" fmla="*/ 21 w 55"/>
                  <a:gd name="T21" fmla="*/ 182 h 182"/>
                  <a:gd name="T22" fmla="*/ 12 w 55"/>
                  <a:gd name="T23" fmla="*/ 178 h 182"/>
                  <a:gd name="T24" fmla="*/ 6 w 55"/>
                  <a:gd name="T25" fmla="*/ 173 h 182"/>
                  <a:gd name="T26" fmla="*/ 0 w 55"/>
                  <a:gd name="T27" fmla="*/ 165 h 182"/>
                  <a:gd name="T28" fmla="*/ 0 w 55"/>
                  <a:gd name="T29" fmla="*/ 157 h 182"/>
                  <a:gd name="T30" fmla="*/ 10 w 55"/>
                  <a:gd name="T31" fmla="*/ 23 h 182"/>
                  <a:gd name="T32" fmla="*/ 11 w 55"/>
                  <a:gd name="T33" fmla="*/ 12 h 182"/>
                  <a:gd name="T34" fmla="*/ 17 w 55"/>
                  <a:gd name="T35" fmla="*/ 6 h 182"/>
                  <a:gd name="T36" fmla="*/ 25 w 55"/>
                  <a:gd name="T37" fmla="*/ 1 h 182"/>
                  <a:gd name="T38" fmla="*/ 35 w 55"/>
                  <a:gd name="T39" fmla="*/ 0 h 18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5"/>
                  <a:gd name="T61" fmla="*/ 0 h 182"/>
                  <a:gd name="T62" fmla="*/ 55 w 55"/>
                  <a:gd name="T63" fmla="*/ 182 h 18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5" h="182">
                    <a:moveTo>
                      <a:pt x="35" y="0"/>
                    </a:moveTo>
                    <a:lnTo>
                      <a:pt x="35" y="0"/>
                    </a:lnTo>
                    <a:lnTo>
                      <a:pt x="42" y="2"/>
                    </a:lnTo>
                    <a:lnTo>
                      <a:pt x="48" y="9"/>
                    </a:lnTo>
                    <a:lnTo>
                      <a:pt x="53" y="16"/>
                    </a:lnTo>
                    <a:lnTo>
                      <a:pt x="55" y="25"/>
                    </a:lnTo>
                    <a:lnTo>
                      <a:pt x="46" y="159"/>
                    </a:lnTo>
                    <a:lnTo>
                      <a:pt x="43" y="168"/>
                    </a:lnTo>
                    <a:lnTo>
                      <a:pt x="37" y="175"/>
                    </a:lnTo>
                    <a:lnTo>
                      <a:pt x="30" y="179"/>
                    </a:lnTo>
                    <a:lnTo>
                      <a:pt x="21" y="182"/>
                    </a:lnTo>
                    <a:lnTo>
                      <a:pt x="12" y="178"/>
                    </a:lnTo>
                    <a:lnTo>
                      <a:pt x="6" y="173"/>
                    </a:lnTo>
                    <a:lnTo>
                      <a:pt x="0" y="165"/>
                    </a:lnTo>
                    <a:lnTo>
                      <a:pt x="0" y="157"/>
                    </a:lnTo>
                    <a:lnTo>
                      <a:pt x="10" y="23"/>
                    </a:lnTo>
                    <a:lnTo>
                      <a:pt x="11" y="12"/>
                    </a:lnTo>
                    <a:lnTo>
                      <a:pt x="17" y="6"/>
                    </a:lnTo>
                    <a:lnTo>
                      <a:pt x="25" y="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FFDE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4" name="Freeform 435"/>
              <p:cNvSpPr>
                <a:spLocks/>
              </p:cNvSpPr>
              <p:nvPr/>
            </p:nvSpPr>
            <p:spPr bwMode="auto">
              <a:xfrm>
                <a:off x="3031" y="1732"/>
                <a:ext cx="27" cy="90"/>
              </a:xfrm>
              <a:custGeom>
                <a:avLst/>
                <a:gdLst>
                  <a:gd name="T0" fmla="*/ 34 w 54"/>
                  <a:gd name="T1" fmla="*/ 0 h 179"/>
                  <a:gd name="T2" fmla="*/ 34 w 54"/>
                  <a:gd name="T3" fmla="*/ 0 h 179"/>
                  <a:gd name="T4" fmla="*/ 41 w 54"/>
                  <a:gd name="T5" fmla="*/ 1 h 179"/>
                  <a:gd name="T6" fmla="*/ 48 w 54"/>
                  <a:gd name="T7" fmla="*/ 7 h 179"/>
                  <a:gd name="T8" fmla="*/ 52 w 54"/>
                  <a:gd name="T9" fmla="*/ 15 h 179"/>
                  <a:gd name="T10" fmla="*/ 54 w 54"/>
                  <a:gd name="T11" fmla="*/ 25 h 179"/>
                  <a:gd name="T12" fmla="*/ 45 w 54"/>
                  <a:gd name="T13" fmla="*/ 159 h 179"/>
                  <a:gd name="T14" fmla="*/ 42 w 54"/>
                  <a:gd name="T15" fmla="*/ 167 h 179"/>
                  <a:gd name="T16" fmla="*/ 36 w 54"/>
                  <a:gd name="T17" fmla="*/ 173 h 179"/>
                  <a:gd name="T18" fmla="*/ 30 w 54"/>
                  <a:gd name="T19" fmla="*/ 178 h 179"/>
                  <a:gd name="T20" fmla="*/ 21 w 54"/>
                  <a:gd name="T21" fmla="*/ 179 h 179"/>
                  <a:gd name="T22" fmla="*/ 12 w 54"/>
                  <a:gd name="T23" fmla="*/ 177 h 179"/>
                  <a:gd name="T24" fmla="*/ 5 w 54"/>
                  <a:gd name="T25" fmla="*/ 171 h 179"/>
                  <a:gd name="T26" fmla="*/ 0 w 54"/>
                  <a:gd name="T27" fmla="*/ 164 h 179"/>
                  <a:gd name="T28" fmla="*/ 0 w 54"/>
                  <a:gd name="T29" fmla="*/ 157 h 179"/>
                  <a:gd name="T30" fmla="*/ 9 w 54"/>
                  <a:gd name="T31" fmla="*/ 20 h 179"/>
                  <a:gd name="T32" fmla="*/ 10 w 54"/>
                  <a:gd name="T33" fmla="*/ 11 h 179"/>
                  <a:gd name="T34" fmla="*/ 16 w 54"/>
                  <a:gd name="T35" fmla="*/ 5 h 179"/>
                  <a:gd name="T36" fmla="*/ 24 w 54"/>
                  <a:gd name="T37" fmla="*/ 1 h 179"/>
                  <a:gd name="T38" fmla="*/ 34 w 54"/>
                  <a:gd name="T39" fmla="*/ 0 h 1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4"/>
                  <a:gd name="T61" fmla="*/ 0 h 179"/>
                  <a:gd name="T62" fmla="*/ 54 w 54"/>
                  <a:gd name="T63" fmla="*/ 179 h 17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4" h="179">
                    <a:moveTo>
                      <a:pt x="34" y="0"/>
                    </a:moveTo>
                    <a:lnTo>
                      <a:pt x="34" y="0"/>
                    </a:lnTo>
                    <a:lnTo>
                      <a:pt x="41" y="1"/>
                    </a:lnTo>
                    <a:lnTo>
                      <a:pt x="48" y="7"/>
                    </a:lnTo>
                    <a:lnTo>
                      <a:pt x="52" y="15"/>
                    </a:lnTo>
                    <a:lnTo>
                      <a:pt x="54" y="25"/>
                    </a:lnTo>
                    <a:lnTo>
                      <a:pt x="45" y="159"/>
                    </a:lnTo>
                    <a:lnTo>
                      <a:pt x="42" y="167"/>
                    </a:lnTo>
                    <a:lnTo>
                      <a:pt x="36" y="173"/>
                    </a:lnTo>
                    <a:lnTo>
                      <a:pt x="30" y="178"/>
                    </a:lnTo>
                    <a:lnTo>
                      <a:pt x="21" y="179"/>
                    </a:lnTo>
                    <a:lnTo>
                      <a:pt x="12" y="177"/>
                    </a:lnTo>
                    <a:lnTo>
                      <a:pt x="5" y="171"/>
                    </a:lnTo>
                    <a:lnTo>
                      <a:pt x="0" y="164"/>
                    </a:lnTo>
                    <a:lnTo>
                      <a:pt x="0" y="157"/>
                    </a:lnTo>
                    <a:lnTo>
                      <a:pt x="9" y="20"/>
                    </a:lnTo>
                    <a:lnTo>
                      <a:pt x="10" y="11"/>
                    </a:lnTo>
                    <a:lnTo>
                      <a:pt x="16" y="5"/>
                    </a:lnTo>
                    <a:lnTo>
                      <a:pt x="24" y="1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FFDE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5" name="Freeform 436"/>
              <p:cNvSpPr>
                <a:spLocks/>
              </p:cNvSpPr>
              <p:nvPr/>
            </p:nvSpPr>
            <p:spPr bwMode="auto">
              <a:xfrm>
                <a:off x="2939" y="1727"/>
                <a:ext cx="27" cy="90"/>
              </a:xfrm>
              <a:custGeom>
                <a:avLst/>
                <a:gdLst>
                  <a:gd name="T0" fmla="*/ 33 w 54"/>
                  <a:gd name="T1" fmla="*/ 0 h 179"/>
                  <a:gd name="T2" fmla="*/ 33 w 54"/>
                  <a:gd name="T3" fmla="*/ 0 h 179"/>
                  <a:gd name="T4" fmla="*/ 41 w 54"/>
                  <a:gd name="T5" fmla="*/ 1 h 179"/>
                  <a:gd name="T6" fmla="*/ 48 w 54"/>
                  <a:gd name="T7" fmla="*/ 7 h 179"/>
                  <a:gd name="T8" fmla="*/ 53 w 54"/>
                  <a:gd name="T9" fmla="*/ 14 h 179"/>
                  <a:gd name="T10" fmla="*/ 54 w 54"/>
                  <a:gd name="T11" fmla="*/ 25 h 179"/>
                  <a:gd name="T12" fmla="*/ 45 w 54"/>
                  <a:gd name="T13" fmla="*/ 159 h 179"/>
                  <a:gd name="T14" fmla="*/ 42 w 54"/>
                  <a:gd name="T15" fmla="*/ 166 h 179"/>
                  <a:gd name="T16" fmla="*/ 37 w 54"/>
                  <a:gd name="T17" fmla="*/ 172 h 179"/>
                  <a:gd name="T18" fmla="*/ 29 w 54"/>
                  <a:gd name="T19" fmla="*/ 177 h 179"/>
                  <a:gd name="T20" fmla="*/ 20 w 54"/>
                  <a:gd name="T21" fmla="*/ 179 h 179"/>
                  <a:gd name="T22" fmla="*/ 11 w 54"/>
                  <a:gd name="T23" fmla="*/ 177 h 179"/>
                  <a:gd name="T24" fmla="*/ 5 w 54"/>
                  <a:gd name="T25" fmla="*/ 171 h 179"/>
                  <a:gd name="T26" fmla="*/ 1 w 54"/>
                  <a:gd name="T27" fmla="*/ 163 h 179"/>
                  <a:gd name="T28" fmla="*/ 0 w 54"/>
                  <a:gd name="T29" fmla="*/ 154 h 179"/>
                  <a:gd name="T30" fmla="*/ 9 w 54"/>
                  <a:gd name="T31" fmla="*/ 20 h 179"/>
                  <a:gd name="T32" fmla="*/ 10 w 54"/>
                  <a:gd name="T33" fmla="*/ 11 h 179"/>
                  <a:gd name="T34" fmla="*/ 15 w 54"/>
                  <a:gd name="T35" fmla="*/ 4 h 179"/>
                  <a:gd name="T36" fmla="*/ 23 w 54"/>
                  <a:gd name="T37" fmla="*/ 0 h 179"/>
                  <a:gd name="T38" fmla="*/ 33 w 54"/>
                  <a:gd name="T39" fmla="*/ 0 h 1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4"/>
                  <a:gd name="T61" fmla="*/ 0 h 179"/>
                  <a:gd name="T62" fmla="*/ 54 w 54"/>
                  <a:gd name="T63" fmla="*/ 179 h 17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4" h="179">
                    <a:moveTo>
                      <a:pt x="33" y="0"/>
                    </a:moveTo>
                    <a:lnTo>
                      <a:pt x="33" y="0"/>
                    </a:lnTo>
                    <a:lnTo>
                      <a:pt x="41" y="1"/>
                    </a:lnTo>
                    <a:lnTo>
                      <a:pt x="48" y="7"/>
                    </a:lnTo>
                    <a:lnTo>
                      <a:pt x="53" y="14"/>
                    </a:lnTo>
                    <a:lnTo>
                      <a:pt x="54" y="25"/>
                    </a:lnTo>
                    <a:lnTo>
                      <a:pt x="45" y="159"/>
                    </a:lnTo>
                    <a:lnTo>
                      <a:pt x="42" y="166"/>
                    </a:lnTo>
                    <a:lnTo>
                      <a:pt x="37" y="172"/>
                    </a:lnTo>
                    <a:lnTo>
                      <a:pt x="29" y="177"/>
                    </a:lnTo>
                    <a:lnTo>
                      <a:pt x="20" y="179"/>
                    </a:lnTo>
                    <a:lnTo>
                      <a:pt x="11" y="177"/>
                    </a:lnTo>
                    <a:lnTo>
                      <a:pt x="5" y="171"/>
                    </a:lnTo>
                    <a:lnTo>
                      <a:pt x="1" y="163"/>
                    </a:lnTo>
                    <a:lnTo>
                      <a:pt x="0" y="154"/>
                    </a:lnTo>
                    <a:lnTo>
                      <a:pt x="9" y="20"/>
                    </a:lnTo>
                    <a:lnTo>
                      <a:pt x="10" y="11"/>
                    </a:lnTo>
                    <a:lnTo>
                      <a:pt x="15" y="4"/>
                    </a:lnTo>
                    <a:lnTo>
                      <a:pt x="23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FFDE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6" name="Freeform 437"/>
              <p:cNvSpPr>
                <a:spLocks/>
              </p:cNvSpPr>
              <p:nvPr/>
            </p:nvSpPr>
            <p:spPr bwMode="auto">
              <a:xfrm>
                <a:off x="3054" y="1733"/>
                <a:ext cx="28" cy="90"/>
              </a:xfrm>
              <a:custGeom>
                <a:avLst/>
                <a:gdLst>
                  <a:gd name="T0" fmla="*/ 34 w 57"/>
                  <a:gd name="T1" fmla="*/ 0 h 179"/>
                  <a:gd name="T2" fmla="*/ 34 w 57"/>
                  <a:gd name="T3" fmla="*/ 0 h 179"/>
                  <a:gd name="T4" fmla="*/ 42 w 57"/>
                  <a:gd name="T5" fmla="*/ 1 h 179"/>
                  <a:gd name="T6" fmla="*/ 49 w 57"/>
                  <a:gd name="T7" fmla="*/ 7 h 179"/>
                  <a:gd name="T8" fmla="*/ 55 w 57"/>
                  <a:gd name="T9" fmla="*/ 15 h 179"/>
                  <a:gd name="T10" fmla="*/ 57 w 57"/>
                  <a:gd name="T11" fmla="*/ 25 h 179"/>
                  <a:gd name="T12" fmla="*/ 46 w 57"/>
                  <a:gd name="T13" fmla="*/ 159 h 179"/>
                  <a:gd name="T14" fmla="*/ 43 w 57"/>
                  <a:gd name="T15" fmla="*/ 167 h 179"/>
                  <a:gd name="T16" fmla="*/ 38 w 57"/>
                  <a:gd name="T17" fmla="*/ 174 h 179"/>
                  <a:gd name="T18" fmla="*/ 31 w 57"/>
                  <a:gd name="T19" fmla="*/ 178 h 179"/>
                  <a:gd name="T20" fmla="*/ 23 w 57"/>
                  <a:gd name="T21" fmla="*/ 179 h 179"/>
                  <a:gd name="T22" fmla="*/ 13 w 57"/>
                  <a:gd name="T23" fmla="*/ 177 h 179"/>
                  <a:gd name="T24" fmla="*/ 6 w 57"/>
                  <a:gd name="T25" fmla="*/ 171 h 179"/>
                  <a:gd name="T26" fmla="*/ 2 w 57"/>
                  <a:gd name="T27" fmla="*/ 164 h 179"/>
                  <a:gd name="T28" fmla="*/ 0 w 57"/>
                  <a:gd name="T29" fmla="*/ 155 h 179"/>
                  <a:gd name="T30" fmla="*/ 9 w 57"/>
                  <a:gd name="T31" fmla="*/ 20 h 179"/>
                  <a:gd name="T32" fmla="*/ 11 w 57"/>
                  <a:gd name="T33" fmla="*/ 11 h 179"/>
                  <a:gd name="T34" fmla="*/ 16 w 57"/>
                  <a:gd name="T35" fmla="*/ 5 h 179"/>
                  <a:gd name="T36" fmla="*/ 24 w 57"/>
                  <a:gd name="T37" fmla="*/ 0 h 179"/>
                  <a:gd name="T38" fmla="*/ 34 w 57"/>
                  <a:gd name="T39" fmla="*/ 0 h 1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7"/>
                  <a:gd name="T61" fmla="*/ 0 h 179"/>
                  <a:gd name="T62" fmla="*/ 57 w 57"/>
                  <a:gd name="T63" fmla="*/ 179 h 17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7" h="179">
                    <a:moveTo>
                      <a:pt x="34" y="0"/>
                    </a:moveTo>
                    <a:lnTo>
                      <a:pt x="34" y="0"/>
                    </a:lnTo>
                    <a:lnTo>
                      <a:pt x="42" y="1"/>
                    </a:lnTo>
                    <a:lnTo>
                      <a:pt x="49" y="7"/>
                    </a:lnTo>
                    <a:lnTo>
                      <a:pt x="55" y="15"/>
                    </a:lnTo>
                    <a:lnTo>
                      <a:pt x="57" y="25"/>
                    </a:lnTo>
                    <a:lnTo>
                      <a:pt x="46" y="159"/>
                    </a:lnTo>
                    <a:lnTo>
                      <a:pt x="43" y="167"/>
                    </a:lnTo>
                    <a:lnTo>
                      <a:pt x="38" y="174"/>
                    </a:lnTo>
                    <a:lnTo>
                      <a:pt x="31" y="178"/>
                    </a:lnTo>
                    <a:lnTo>
                      <a:pt x="23" y="179"/>
                    </a:lnTo>
                    <a:lnTo>
                      <a:pt x="13" y="177"/>
                    </a:lnTo>
                    <a:lnTo>
                      <a:pt x="6" y="171"/>
                    </a:lnTo>
                    <a:lnTo>
                      <a:pt x="2" y="164"/>
                    </a:lnTo>
                    <a:lnTo>
                      <a:pt x="0" y="155"/>
                    </a:lnTo>
                    <a:lnTo>
                      <a:pt x="9" y="20"/>
                    </a:lnTo>
                    <a:lnTo>
                      <a:pt x="11" y="11"/>
                    </a:lnTo>
                    <a:lnTo>
                      <a:pt x="16" y="5"/>
                    </a:lnTo>
                    <a:lnTo>
                      <a:pt x="24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FFDE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7" name="Freeform 438"/>
              <p:cNvSpPr>
                <a:spLocks/>
              </p:cNvSpPr>
              <p:nvPr/>
            </p:nvSpPr>
            <p:spPr bwMode="auto">
              <a:xfrm>
                <a:off x="2962" y="1729"/>
                <a:ext cx="29" cy="89"/>
              </a:xfrm>
              <a:custGeom>
                <a:avLst/>
                <a:gdLst>
                  <a:gd name="T0" fmla="*/ 33 w 57"/>
                  <a:gd name="T1" fmla="*/ 0 h 179"/>
                  <a:gd name="T2" fmla="*/ 33 w 57"/>
                  <a:gd name="T3" fmla="*/ 0 h 179"/>
                  <a:gd name="T4" fmla="*/ 42 w 57"/>
                  <a:gd name="T5" fmla="*/ 1 h 179"/>
                  <a:gd name="T6" fmla="*/ 50 w 57"/>
                  <a:gd name="T7" fmla="*/ 7 h 179"/>
                  <a:gd name="T8" fmla="*/ 55 w 57"/>
                  <a:gd name="T9" fmla="*/ 14 h 179"/>
                  <a:gd name="T10" fmla="*/ 57 w 57"/>
                  <a:gd name="T11" fmla="*/ 23 h 179"/>
                  <a:gd name="T12" fmla="*/ 47 w 57"/>
                  <a:gd name="T13" fmla="*/ 159 h 179"/>
                  <a:gd name="T14" fmla="*/ 44 w 57"/>
                  <a:gd name="T15" fmla="*/ 166 h 179"/>
                  <a:gd name="T16" fmla="*/ 38 w 57"/>
                  <a:gd name="T17" fmla="*/ 173 h 179"/>
                  <a:gd name="T18" fmla="*/ 30 w 57"/>
                  <a:gd name="T19" fmla="*/ 177 h 179"/>
                  <a:gd name="T20" fmla="*/ 22 w 57"/>
                  <a:gd name="T21" fmla="*/ 179 h 179"/>
                  <a:gd name="T22" fmla="*/ 12 w 57"/>
                  <a:gd name="T23" fmla="*/ 176 h 179"/>
                  <a:gd name="T24" fmla="*/ 5 w 57"/>
                  <a:gd name="T25" fmla="*/ 170 h 179"/>
                  <a:gd name="T26" fmla="*/ 1 w 57"/>
                  <a:gd name="T27" fmla="*/ 164 h 179"/>
                  <a:gd name="T28" fmla="*/ 0 w 57"/>
                  <a:gd name="T29" fmla="*/ 155 h 179"/>
                  <a:gd name="T30" fmla="*/ 9 w 57"/>
                  <a:gd name="T31" fmla="*/ 20 h 179"/>
                  <a:gd name="T32" fmla="*/ 11 w 57"/>
                  <a:gd name="T33" fmla="*/ 10 h 179"/>
                  <a:gd name="T34" fmla="*/ 18 w 57"/>
                  <a:gd name="T35" fmla="*/ 3 h 179"/>
                  <a:gd name="T36" fmla="*/ 24 w 57"/>
                  <a:gd name="T37" fmla="*/ 0 h 179"/>
                  <a:gd name="T38" fmla="*/ 33 w 57"/>
                  <a:gd name="T39" fmla="*/ 0 h 1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7"/>
                  <a:gd name="T61" fmla="*/ 0 h 179"/>
                  <a:gd name="T62" fmla="*/ 57 w 57"/>
                  <a:gd name="T63" fmla="*/ 179 h 17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7" h="179">
                    <a:moveTo>
                      <a:pt x="33" y="0"/>
                    </a:moveTo>
                    <a:lnTo>
                      <a:pt x="33" y="0"/>
                    </a:lnTo>
                    <a:lnTo>
                      <a:pt x="42" y="1"/>
                    </a:lnTo>
                    <a:lnTo>
                      <a:pt x="50" y="7"/>
                    </a:lnTo>
                    <a:lnTo>
                      <a:pt x="55" y="14"/>
                    </a:lnTo>
                    <a:lnTo>
                      <a:pt x="57" y="23"/>
                    </a:lnTo>
                    <a:lnTo>
                      <a:pt x="47" y="159"/>
                    </a:lnTo>
                    <a:lnTo>
                      <a:pt x="44" y="166"/>
                    </a:lnTo>
                    <a:lnTo>
                      <a:pt x="38" y="173"/>
                    </a:lnTo>
                    <a:lnTo>
                      <a:pt x="30" y="177"/>
                    </a:lnTo>
                    <a:lnTo>
                      <a:pt x="22" y="179"/>
                    </a:lnTo>
                    <a:lnTo>
                      <a:pt x="12" y="176"/>
                    </a:lnTo>
                    <a:lnTo>
                      <a:pt x="5" y="170"/>
                    </a:lnTo>
                    <a:lnTo>
                      <a:pt x="1" y="164"/>
                    </a:lnTo>
                    <a:lnTo>
                      <a:pt x="0" y="155"/>
                    </a:lnTo>
                    <a:lnTo>
                      <a:pt x="9" y="20"/>
                    </a:lnTo>
                    <a:lnTo>
                      <a:pt x="11" y="10"/>
                    </a:lnTo>
                    <a:lnTo>
                      <a:pt x="18" y="3"/>
                    </a:lnTo>
                    <a:lnTo>
                      <a:pt x="24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FFDE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8" name="Freeform 439"/>
              <p:cNvSpPr>
                <a:spLocks/>
              </p:cNvSpPr>
              <p:nvPr/>
            </p:nvSpPr>
            <p:spPr bwMode="auto">
              <a:xfrm>
                <a:off x="3007" y="1731"/>
                <a:ext cx="29" cy="91"/>
              </a:xfrm>
              <a:custGeom>
                <a:avLst/>
                <a:gdLst>
                  <a:gd name="T0" fmla="*/ 34 w 56"/>
                  <a:gd name="T1" fmla="*/ 0 h 181"/>
                  <a:gd name="T2" fmla="*/ 34 w 56"/>
                  <a:gd name="T3" fmla="*/ 0 h 181"/>
                  <a:gd name="T4" fmla="*/ 43 w 56"/>
                  <a:gd name="T5" fmla="*/ 2 h 181"/>
                  <a:gd name="T6" fmla="*/ 50 w 56"/>
                  <a:gd name="T7" fmla="*/ 9 h 181"/>
                  <a:gd name="T8" fmla="*/ 54 w 56"/>
                  <a:gd name="T9" fmla="*/ 15 h 181"/>
                  <a:gd name="T10" fmla="*/ 56 w 56"/>
                  <a:gd name="T11" fmla="*/ 24 h 181"/>
                  <a:gd name="T12" fmla="*/ 47 w 56"/>
                  <a:gd name="T13" fmla="*/ 159 h 181"/>
                  <a:gd name="T14" fmla="*/ 44 w 56"/>
                  <a:gd name="T15" fmla="*/ 168 h 181"/>
                  <a:gd name="T16" fmla="*/ 38 w 56"/>
                  <a:gd name="T17" fmla="*/ 174 h 181"/>
                  <a:gd name="T18" fmla="*/ 30 w 56"/>
                  <a:gd name="T19" fmla="*/ 179 h 181"/>
                  <a:gd name="T20" fmla="*/ 23 w 56"/>
                  <a:gd name="T21" fmla="*/ 181 h 181"/>
                  <a:gd name="T22" fmla="*/ 12 w 56"/>
                  <a:gd name="T23" fmla="*/ 178 h 181"/>
                  <a:gd name="T24" fmla="*/ 6 w 56"/>
                  <a:gd name="T25" fmla="*/ 172 h 181"/>
                  <a:gd name="T26" fmla="*/ 1 w 56"/>
                  <a:gd name="T27" fmla="*/ 164 h 181"/>
                  <a:gd name="T28" fmla="*/ 0 w 56"/>
                  <a:gd name="T29" fmla="*/ 156 h 181"/>
                  <a:gd name="T30" fmla="*/ 9 w 56"/>
                  <a:gd name="T31" fmla="*/ 22 h 181"/>
                  <a:gd name="T32" fmla="*/ 11 w 56"/>
                  <a:gd name="T33" fmla="*/ 12 h 181"/>
                  <a:gd name="T34" fmla="*/ 18 w 56"/>
                  <a:gd name="T35" fmla="*/ 5 h 181"/>
                  <a:gd name="T36" fmla="*/ 25 w 56"/>
                  <a:gd name="T37" fmla="*/ 1 h 181"/>
                  <a:gd name="T38" fmla="*/ 34 w 56"/>
                  <a:gd name="T39" fmla="*/ 0 h 18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6"/>
                  <a:gd name="T61" fmla="*/ 0 h 181"/>
                  <a:gd name="T62" fmla="*/ 56 w 56"/>
                  <a:gd name="T63" fmla="*/ 181 h 18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6" h="181">
                    <a:moveTo>
                      <a:pt x="34" y="0"/>
                    </a:moveTo>
                    <a:lnTo>
                      <a:pt x="34" y="0"/>
                    </a:lnTo>
                    <a:lnTo>
                      <a:pt x="43" y="2"/>
                    </a:lnTo>
                    <a:lnTo>
                      <a:pt x="50" y="9"/>
                    </a:lnTo>
                    <a:lnTo>
                      <a:pt x="54" y="15"/>
                    </a:lnTo>
                    <a:lnTo>
                      <a:pt x="56" y="24"/>
                    </a:lnTo>
                    <a:lnTo>
                      <a:pt x="47" y="159"/>
                    </a:lnTo>
                    <a:lnTo>
                      <a:pt x="44" y="168"/>
                    </a:lnTo>
                    <a:lnTo>
                      <a:pt x="38" y="174"/>
                    </a:lnTo>
                    <a:lnTo>
                      <a:pt x="30" y="179"/>
                    </a:lnTo>
                    <a:lnTo>
                      <a:pt x="23" y="181"/>
                    </a:lnTo>
                    <a:lnTo>
                      <a:pt x="12" y="178"/>
                    </a:lnTo>
                    <a:lnTo>
                      <a:pt x="6" y="172"/>
                    </a:lnTo>
                    <a:lnTo>
                      <a:pt x="1" y="164"/>
                    </a:lnTo>
                    <a:lnTo>
                      <a:pt x="0" y="156"/>
                    </a:lnTo>
                    <a:lnTo>
                      <a:pt x="9" y="22"/>
                    </a:lnTo>
                    <a:lnTo>
                      <a:pt x="11" y="12"/>
                    </a:lnTo>
                    <a:lnTo>
                      <a:pt x="18" y="5"/>
                    </a:lnTo>
                    <a:lnTo>
                      <a:pt x="25" y="1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FFDE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9" name="Freeform 440"/>
              <p:cNvSpPr>
                <a:spLocks/>
              </p:cNvSpPr>
              <p:nvPr/>
            </p:nvSpPr>
            <p:spPr bwMode="auto">
              <a:xfrm>
                <a:off x="2917" y="1726"/>
                <a:ext cx="27" cy="90"/>
              </a:xfrm>
              <a:custGeom>
                <a:avLst/>
                <a:gdLst>
                  <a:gd name="T0" fmla="*/ 32 w 55"/>
                  <a:gd name="T1" fmla="*/ 0 h 179"/>
                  <a:gd name="T2" fmla="*/ 32 w 55"/>
                  <a:gd name="T3" fmla="*/ 0 h 179"/>
                  <a:gd name="T4" fmla="*/ 41 w 55"/>
                  <a:gd name="T5" fmla="*/ 1 h 179"/>
                  <a:gd name="T6" fmla="*/ 48 w 55"/>
                  <a:gd name="T7" fmla="*/ 6 h 179"/>
                  <a:gd name="T8" fmla="*/ 52 w 55"/>
                  <a:gd name="T9" fmla="*/ 14 h 179"/>
                  <a:gd name="T10" fmla="*/ 55 w 55"/>
                  <a:gd name="T11" fmla="*/ 24 h 179"/>
                  <a:gd name="T12" fmla="*/ 46 w 55"/>
                  <a:gd name="T13" fmla="*/ 159 h 179"/>
                  <a:gd name="T14" fmla="*/ 42 w 55"/>
                  <a:gd name="T15" fmla="*/ 168 h 179"/>
                  <a:gd name="T16" fmla="*/ 37 w 55"/>
                  <a:gd name="T17" fmla="*/ 174 h 179"/>
                  <a:gd name="T18" fmla="*/ 29 w 55"/>
                  <a:gd name="T19" fmla="*/ 178 h 179"/>
                  <a:gd name="T20" fmla="*/ 21 w 55"/>
                  <a:gd name="T21" fmla="*/ 179 h 179"/>
                  <a:gd name="T22" fmla="*/ 12 w 55"/>
                  <a:gd name="T23" fmla="*/ 177 h 179"/>
                  <a:gd name="T24" fmla="*/ 6 w 55"/>
                  <a:gd name="T25" fmla="*/ 171 h 179"/>
                  <a:gd name="T26" fmla="*/ 2 w 55"/>
                  <a:gd name="T27" fmla="*/ 164 h 179"/>
                  <a:gd name="T28" fmla="*/ 0 w 55"/>
                  <a:gd name="T29" fmla="*/ 156 h 179"/>
                  <a:gd name="T30" fmla="*/ 9 w 55"/>
                  <a:gd name="T31" fmla="*/ 20 h 179"/>
                  <a:gd name="T32" fmla="*/ 11 w 55"/>
                  <a:gd name="T33" fmla="*/ 11 h 179"/>
                  <a:gd name="T34" fmla="*/ 16 w 55"/>
                  <a:gd name="T35" fmla="*/ 5 h 179"/>
                  <a:gd name="T36" fmla="*/ 23 w 55"/>
                  <a:gd name="T37" fmla="*/ 1 h 179"/>
                  <a:gd name="T38" fmla="*/ 32 w 55"/>
                  <a:gd name="T39" fmla="*/ 0 h 1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5"/>
                  <a:gd name="T61" fmla="*/ 0 h 179"/>
                  <a:gd name="T62" fmla="*/ 55 w 55"/>
                  <a:gd name="T63" fmla="*/ 179 h 17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5" h="179">
                    <a:moveTo>
                      <a:pt x="32" y="0"/>
                    </a:moveTo>
                    <a:lnTo>
                      <a:pt x="32" y="0"/>
                    </a:lnTo>
                    <a:lnTo>
                      <a:pt x="41" y="1"/>
                    </a:lnTo>
                    <a:lnTo>
                      <a:pt x="48" y="6"/>
                    </a:lnTo>
                    <a:lnTo>
                      <a:pt x="52" y="14"/>
                    </a:lnTo>
                    <a:lnTo>
                      <a:pt x="55" y="24"/>
                    </a:lnTo>
                    <a:lnTo>
                      <a:pt x="46" y="159"/>
                    </a:lnTo>
                    <a:lnTo>
                      <a:pt x="42" y="168"/>
                    </a:lnTo>
                    <a:lnTo>
                      <a:pt x="37" y="174"/>
                    </a:lnTo>
                    <a:lnTo>
                      <a:pt x="29" y="178"/>
                    </a:lnTo>
                    <a:lnTo>
                      <a:pt x="21" y="179"/>
                    </a:lnTo>
                    <a:lnTo>
                      <a:pt x="12" y="177"/>
                    </a:lnTo>
                    <a:lnTo>
                      <a:pt x="6" y="171"/>
                    </a:lnTo>
                    <a:lnTo>
                      <a:pt x="2" y="164"/>
                    </a:lnTo>
                    <a:lnTo>
                      <a:pt x="0" y="156"/>
                    </a:lnTo>
                    <a:lnTo>
                      <a:pt x="9" y="20"/>
                    </a:lnTo>
                    <a:lnTo>
                      <a:pt x="11" y="11"/>
                    </a:lnTo>
                    <a:lnTo>
                      <a:pt x="16" y="5"/>
                    </a:lnTo>
                    <a:lnTo>
                      <a:pt x="23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588">
                <a:solidFill>
                  <a:srgbClr val="FFDE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0" name="Freeform 441"/>
              <p:cNvSpPr>
                <a:spLocks/>
              </p:cNvSpPr>
              <p:nvPr/>
            </p:nvSpPr>
            <p:spPr bwMode="auto">
              <a:xfrm>
                <a:off x="2722" y="1750"/>
                <a:ext cx="56" cy="21"/>
              </a:xfrm>
              <a:custGeom>
                <a:avLst/>
                <a:gdLst>
                  <a:gd name="T0" fmla="*/ 0 w 113"/>
                  <a:gd name="T1" fmla="*/ 11 h 43"/>
                  <a:gd name="T2" fmla="*/ 14 w 113"/>
                  <a:gd name="T3" fmla="*/ 9 h 43"/>
                  <a:gd name="T4" fmla="*/ 27 w 113"/>
                  <a:gd name="T5" fmla="*/ 8 h 43"/>
                  <a:gd name="T6" fmla="*/ 41 w 113"/>
                  <a:gd name="T7" fmla="*/ 7 h 43"/>
                  <a:gd name="T8" fmla="*/ 54 w 113"/>
                  <a:gd name="T9" fmla="*/ 6 h 43"/>
                  <a:gd name="T10" fmla="*/ 68 w 113"/>
                  <a:gd name="T11" fmla="*/ 3 h 43"/>
                  <a:gd name="T12" fmla="*/ 82 w 113"/>
                  <a:gd name="T13" fmla="*/ 2 h 43"/>
                  <a:gd name="T14" fmla="*/ 95 w 113"/>
                  <a:gd name="T15" fmla="*/ 1 h 43"/>
                  <a:gd name="T16" fmla="*/ 109 w 113"/>
                  <a:gd name="T17" fmla="*/ 0 h 43"/>
                  <a:gd name="T18" fmla="*/ 112 w 113"/>
                  <a:gd name="T19" fmla="*/ 10 h 43"/>
                  <a:gd name="T20" fmla="*/ 113 w 113"/>
                  <a:gd name="T21" fmla="*/ 21 h 43"/>
                  <a:gd name="T22" fmla="*/ 110 w 113"/>
                  <a:gd name="T23" fmla="*/ 31 h 43"/>
                  <a:gd name="T24" fmla="*/ 104 w 113"/>
                  <a:gd name="T25" fmla="*/ 43 h 43"/>
                  <a:gd name="T26" fmla="*/ 0 w 113"/>
                  <a:gd name="T27" fmla="*/ 11 h 4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3"/>
                  <a:gd name="T43" fmla="*/ 0 h 43"/>
                  <a:gd name="T44" fmla="*/ 113 w 113"/>
                  <a:gd name="T45" fmla="*/ 43 h 4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3" h="43">
                    <a:moveTo>
                      <a:pt x="0" y="11"/>
                    </a:moveTo>
                    <a:lnTo>
                      <a:pt x="14" y="9"/>
                    </a:lnTo>
                    <a:lnTo>
                      <a:pt x="27" y="8"/>
                    </a:lnTo>
                    <a:lnTo>
                      <a:pt x="41" y="7"/>
                    </a:lnTo>
                    <a:lnTo>
                      <a:pt x="54" y="6"/>
                    </a:lnTo>
                    <a:lnTo>
                      <a:pt x="68" y="3"/>
                    </a:lnTo>
                    <a:lnTo>
                      <a:pt x="82" y="2"/>
                    </a:lnTo>
                    <a:lnTo>
                      <a:pt x="95" y="1"/>
                    </a:lnTo>
                    <a:lnTo>
                      <a:pt x="109" y="0"/>
                    </a:lnTo>
                    <a:lnTo>
                      <a:pt x="112" y="10"/>
                    </a:lnTo>
                    <a:lnTo>
                      <a:pt x="113" y="21"/>
                    </a:lnTo>
                    <a:lnTo>
                      <a:pt x="110" y="31"/>
                    </a:lnTo>
                    <a:lnTo>
                      <a:pt x="104" y="43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19928" name="Picture 472" descr="PEN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914400"/>
            <a:ext cx="203041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929" name="Picture 473" descr="PENCLSE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4343400"/>
            <a:ext cx="1330325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304800"/>
            <a:ext cx="2819400" cy="1139825"/>
          </a:xfrm>
        </p:spPr>
        <p:txBody>
          <a:bodyPr/>
          <a:lstStyle/>
          <a:p>
            <a:pPr algn="ctr" eaLnBrk="1" hangingPunct="1"/>
            <a:r>
              <a:rPr lang="ru-RU" sz="4800" b="1" dirty="0" smtClean="0"/>
              <a:t>Запомни!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16832"/>
            <a:ext cx="8229600" cy="4530725"/>
          </a:xfrm>
        </p:spPr>
        <p:txBody>
          <a:bodyPr/>
          <a:lstStyle/>
          <a:p>
            <a:pPr marL="0" indent="89852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Имена  существительные  употребляются  в  единственном  и  во  множественном  числе.</a:t>
            </a:r>
          </a:p>
          <a:p>
            <a:pPr marL="0" indent="89852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Для  обозначения  </a:t>
            </a:r>
            <a:r>
              <a:rPr lang="ru-RU" b="1" dirty="0" smtClean="0">
                <a:solidFill>
                  <a:srgbClr val="FF0066"/>
                </a:solidFill>
              </a:rPr>
              <a:t>одного</a:t>
            </a:r>
            <a:r>
              <a:rPr lang="ru-RU" dirty="0" smtClean="0"/>
              <a:t>  предмета  имя  существительное  употребляется  в  </a:t>
            </a:r>
            <a:r>
              <a:rPr lang="ru-RU" b="1" dirty="0" smtClean="0">
                <a:solidFill>
                  <a:srgbClr val="3333CC"/>
                </a:solidFill>
              </a:rPr>
              <a:t>единственном  числе</a:t>
            </a:r>
            <a:r>
              <a:rPr lang="ru-RU" dirty="0" smtClean="0">
                <a:solidFill>
                  <a:srgbClr val="3333CC"/>
                </a:solidFill>
              </a:rPr>
              <a:t>  </a:t>
            </a:r>
            <a:r>
              <a:rPr lang="ru-RU" dirty="0" smtClean="0"/>
              <a:t>(ед.ч.).</a:t>
            </a:r>
          </a:p>
          <a:p>
            <a:pPr marL="0" indent="89852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Для  обозначения </a:t>
            </a:r>
            <a:r>
              <a:rPr lang="ru-RU" b="1" dirty="0" smtClean="0">
                <a:solidFill>
                  <a:srgbClr val="FF0066"/>
                </a:solidFill>
              </a:rPr>
              <a:t>нескольких</a:t>
            </a:r>
            <a:r>
              <a:rPr lang="ru-RU" dirty="0" smtClean="0"/>
              <a:t>  предметов  имя  существительное  употребляется  во  </a:t>
            </a:r>
            <a:r>
              <a:rPr lang="ru-RU" b="1" dirty="0" smtClean="0">
                <a:solidFill>
                  <a:srgbClr val="3333CC"/>
                </a:solidFill>
              </a:rPr>
              <a:t>множественном  числе</a:t>
            </a:r>
            <a:r>
              <a:rPr lang="ru-RU" b="1" dirty="0" smtClean="0"/>
              <a:t>  </a:t>
            </a:r>
            <a:r>
              <a:rPr lang="ru-RU" dirty="0" smtClean="0"/>
              <a:t>(мн.ч.)</a:t>
            </a:r>
            <a:endParaRPr lang="ru-RU" dirty="0" smtClean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339472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83832"/>
          </a:xfrm>
        </p:spPr>
        <p:txBody>
          <a:bodyPr>
            <a:normAutofit/>
          </a:bodyPr>
          <a:lstStyle/>
          <a:p>
            <a:endParaRPr lang="ru-RU" sz="2400" b="1" dirty="0" smtClean="0"/>
          </a:p>
          <a:p>
            <a:r>
              <a:rPr lang="ru-RU" sz="3200" b="1" dirty="0" smtClean="0"/>
              <a:t>1 группа </a:t>
            </a:r>
            <a:r>
              <a:rPr lang="ru-RU" sz="2400" b="1" dirty="0" smtClean="0"/>
              <a:t>– </a:t>
            </a:r>
            <a:r>
              <a:rPr lang="ru-RU" sz="2400" b="1" dirty="0" smtClean="0">
                <a:solidFill>
                  <a:srgbClr val="FF0000"/>
                </a:solidFill>
              </a:rPr>
              <a:t>изменить форму слова: записать данные слова в форме ед.числа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Муравьи, встречи, ножницы, лампочки, санки, закладки, клоуны, брюки, парты, грибы</a:t>
            </a:r>
            <a:endParaRPr lang="ru-RU" sz="2400" dirty="0" smtClean="0">
              <a:solidFill>
                <a:schemeClr val="tx2"/>
              </a:solidFill>
            </a:endParaRPr>
          </a:p>
          <a:p>
            <a:r>
              <a:rPr lang="ru-RU" sz="3200" b="1" dirty="0" smtClean="0"/>
              <a:t>2 группа </a:t>
            </a:r>
            <a:r>
              <a:rPr lang="ru-RU" sz="2400" b="1" dirty="0" smtClean="0"/>
              <a:t>– </a:t>
            </a:r>
            <a:r>
              <a:rPr lang="ru-RU" sz="2400" b="1" dirty="0" smtClean="0">
                <a:solidFill>
                  <a:srgbClr val="FF0000"/>
                </a:solidFill>
              </a:rPr>
              <a:t>изменить форму слова: записать данные слова в форме мн.числа.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Колесо, бабочка, город, сахар, радио, подушка, сестра, молоко, успех, журавль</a:t>
            </a:r>
            <a:endParaRPr lang="ru-RU" sz="2800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Рисунок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188640"/>
            <a:ext cx="2019014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348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«Единственное и множественное число имён существительных». </vt:lpstr>
      <vt:lpstr>Запомни!</vt:lpstr>
      <vt:lpstr>Запомни!</vt:lpstr>
      <vt:lpstr>Признаки имени существительного:</vt:lpstr>
      <vt:lpstr>Постоянные признаки:</vt:lpstr>
      <vt:lpstr>Непостоянные признаки:</vt:lpstr>
      <vt:lpstr>Число  имён  существительных</vt:lpstr>
      <vt:lpstr>Запомни!</vt:lpstr>
      <vt:lpstr>Задание:</vt:lpstr>
      <vt:lpstr>Проверка:</vt:lpstr>
      <vt:lpstr>Проверка:</vt:lpstr>
      <vt:lpstr>Рефлексия: </vt:lpstr>
      <vt:lpstr>Повтори!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«Единственное и множественное число имён существительных». </dc:title>
  <dc:creator>2</dc:creator>
  <cp:lastModifiedBy>2</cp:lastModifiedBy>
  <cp:revision>12</cp:revision>
  <dcterms:created xsi:type="dcterms:W3CDTF">2013-02-09T12:09:59Z</dcterms:created>
  <dcterms:modified xsi:type="dcterms:W3CDTF">2013-02-17T10:59:07Z</dcterms:modified>
</cp:coreProperties>
</file>