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1" r:id="rId3"/>
    <p:sldId id="292" r:id="rId4"/>
    <p:sldId id="283" r:id="rId5"/>
    <p:sldId id="274" r:id="rId6"/>
    <p:sldId id="275" r:id="rId7"/>
    <p:sldId id="289" r:id="rId8"/>
    <p:sldId id="277" r:id="rId9"/>
    <p:sldId id="273" r:id="rId10"/>
    <p:sldId id="293" r:id="rId11"/>
    <p:sldId id="295" r:id="rId12"/>
    <p:sldId id="265" r:id="rId13"/>
    <p:sldId id="300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13"/>
    <a:srgbClr val="1BA91E"/>
    <a:srgbClr val="000000"/>
    <a:srgbClr val="23DB27"/>
    <a:srgbClr val="003192"/>
    <a:srgbClr val="FF66CC"/>
    <a:srgbClr val="FF3399"/>
    <a:srgbClr val="2DBFD3"/>
    <a:srgbClr val="00B0F0"/>
    <a:srgbClr val="A365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27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vtatuzova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066" y="1785926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http://a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vtatuzova.ucoz.ru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№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06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«Цвет. Знакомство с радугой»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376684"/>
            <a:ext cx="4714908" cy="2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74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Группа 172"/>
          <p:cNvGrpSpPr/>
          <p:nvPr/>
        </p:nvGrpSpPr>
        <p:grpSpPr>
          <a:xfrm>
            <a:off x="867692" y="2025529"/>
            <a:ext cx="3193395" cy="1808036"/>
            <a:chOff x="5424517" y="1573833"/>
            <a:chExt cx="3193395" cy="1808036"/>
          </a:xfrm>
        </p:grpSpPr>
        <p:sp>
          <p:nvSpPr>
            <p:cNvPr id="174" name="16-конечная звезда 173"/>
            <p:cNvSpPr/>
            <p:nvPr/>
          </p:nvSpPr>
          <p:spPr>
            <a:xfrm>
              <a:off x="5424517" y="2126586"/>
              <a:ext cx="3193395" cy="1255283"/>
            </a:xfrm>
            <a:prstGeom prst="star16">
              <a:avLst>
                <a:gd name="adj" fmla="val 50000"/>
              </a:avLst>
            </a:prstGeom>
            <a:solidFill>
              <a:srgbClr val="23DB27"/>
            </a:solidFill>
            <a:ln>
              <a:solidFill>
                <a:srgbClr val="116D1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Арка 174"/>
            <p:cNvSpPr/>
            <p:nvPr/>
          </p:nvSpPr>
          <p:spPr>
            <a:xfrm rot="4570135">
              <a:off x="5753142" y="2321652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6" name="Арка 175"/>
            <p:cNvSpPr/>
            <p:nvPr/>
          </p:nvSpPr>
          <p:spPr>
            <a:xfrm rot="4792569">
              <a:off x="6379575" y="2210811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7" name="Арка 176"/>
            <p:cNvSpPr/>
            <p:nvPr/>
          </p:nvSpPr>
          <p:spPr>
            <a:xfrm rot="4869452">
              <a:off x="6964958" y="2095819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8" name="Арка 177"/>
            <p:cNvSpPr/>
            <p:nvPr/>
          </p:nvSpPr>
          <p:spPr>
            <a:xfrm rot="16501185">
              <a:off x="7766057" y="224467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9" name="Арка 178"/>
            <p:cNvSpPr/>
            <p:nvPr/>
          </p:nvSpPr>
          <p:spPr>
            <a:xfrm rot="15823425">
              <a:off x="7133655" y="2791734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0" name="Арка 179"/>
            <p:cNvSpPr/>
            <p:nvPr/>
          </p:nvSpPr>
          <p:spPr>
            <a:xfrm rot="5875642">
              <a:off x="7688497" y="292092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1" name="Арка 180"/>
            <p:cNvSpPr/>
            <p:nvPr/>
          </p:nvSpPr>
          <p:spPr>
            <a:xfrm rot="5595419">
              <a:off x="6190323" y="289569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82" name="Группа 181"/>
            <p:cNvGrpSpPr/>
            <p:nvPr/>
          </p:nvGrpSpPr>
          <p:grpSpPr>
            <a:xfrm rot="711715">
              <a:off x="7568791" y="1798527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24" name="Овал 223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3" name="Группа 182"/>
            <p:cNvGrpSpPr/>
            <p:nvPr/>
          </p:nvGrpSpPr>
          <p:grpSpPr>
            <a:xfrm rot="800992">
              <a:off x="7798893" y="2681737"/>
              <a:ext cx="451530" cy="361358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18" name="Овал 217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4" name="Группа 183"/>
            <p:cNvGrpSpPr/>
            <p:nvPr/>
          </p:nvGrpSpPr>
          <p:grpSpPr>
            <a:xfrm rot="692905">
              <a:off x="6854707" y="1573833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12" name="Овал 211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5" name="Овал 184"/>
            <p:cNvSpPr/>
            <p:nvPr/>
          </p:nvSpPr>
          <p:spPr>
            <a:xfrm rot="21068561">
              <a:off x="5781353" y="1817434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 rot="21068561">
              <a:off x="5992916" y="1894681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 rot="21068561">
              <a:off x="5600042" y="1955904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 rot="21068561">
              <a:off x="5771533" y="2124773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 rot="21068561">
              <a:off x="6017077" y="2049739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 rot="21068561">
              <a:off x="5866559" y="2002843"/>
              <a:ext cx="200469" cy="159383"/>
            </a:xfrm>
            <a:prstGeom prst="ellipse">
              <a:avLst/>
            </a:prstGeom>
            <a:solidFill>
              <a:srgbClr val="FFFF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1" name="Группа 190"/>
            <p:cNvGrpSpPr/>
            <p:nvPr/>
          </p:nvGrpSpPr>
          <p:grpSpPr>
            <a:xfrm rot="568942">
              <a:off x="6250205" y="1717251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06" name="Овал 205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2" name="Группа 191"/>
            <p:cNvGrpSpPr/>
            <p:nvPr/>
          </p:nvGrpSpPr>
          <p:grpSpPr>
            <a:xfrm rot="470686">
              <a:off x="6914398" y="2368579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00" name="Овал 199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3" name="Группа 192"/>
            <p:cNvGrpSpPr/>
            <p:nvPr/>
          </p:nvGrpSpPr>
          <p:grpSpPr>
            <a:xfrm>
              <a:off x="6172088" y="2463642"/>
              <a:ext cx="590073" cy="472233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194" name="Овал 193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9" name="Группа 288"/>
          <p:cNvGrpSpPr/>
          <p:nvPr/>
        </p:nvGrpSpPr>
        <p:grpSpPr>
          <a:xfrm>
            <a:off x="3215687" y="4213252"/>
            <a:ext cx="3193395" cy="1808036"/>
            <a:chOff x="3325049" y="3705065"/>
            <a:chExt cx="3193395" cy="1808036"/>
          </a:xfrm>
        </p:grpSpPr>
        <p:sp>
          <p:nvSpPr>
            <p:cNvPr id="231" name="16-конечная звезда 230"/>
            <p:cNvSpPr/>
            <p:nvPr/>
          </p:nvSpPr>
          <p:spPr>
            <a:xfrm>
              <a:off x="3325049" y="4257818"/>
              <a:ext cx="3193395" cy="1255283"/>
            </a:xfrm>
            <a:prstGeom prst="star16">
              <a:avLst>
                <a:gd name="adj" fmla="val 50000"/>
              </a:avLst>
            </a:prstGeom>
            <a:solidFill>
              <a:srgbClr val="23DB27"/>
            </a:solidFill>
            <a:ln>
              <a:solidFill>
                <a:srgbClr val="116D1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Арка 231"/>
            <p:cNvSpPr/>
            <p:nvPr/>
          </p:nvSpPr>
          <p:spPr>
            <a:xfrm rot="4570135">
              <a:off x="3653674" y="4452884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3" name="Арка 232"/>
            <p:cNvSpPr/>
            <p:nvPr/>
          </p:nvSpPr>
          <p:spPr>
            <a:xfrm rot="4792569">
              <a:off x="4280107" y="4342043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4" name="Арка 233"/>
            <p:cNvSpPr/>
            <p:nvPr/>
          </p:nvSpPr>
          <p:spPr>
            <a:xfrm rot="4869452">
              <a:off x="4865490" y="4227051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5" name="Арка 234"/>
            <p:cNvSpPr/>
            <p:nvPr/>
          </p:nvSpPr>
          <p:spPr>
            <a:xfrm rot="16501185">
              <a:off x="5666589" y="4375907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6" name="Арка 235"/>
            <p:cNvSpPr/>
            <p:nvPr/>
          </p:nvSpPr>
          <p:spPr>
            <a:xfrm rot="15823425">
              <a:off x="5034187" y="4922966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7" name="Арка 236"/>
            <p:cNvSpPr/>
            <p:nvPr/>
          </p:nvSpPr>
          <p:spPr>
            <a:xfrm rot="5875642">
              <a:off x="5589029" y="5052157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8" name="Арка 237"/>
            <p:cNvSpPr/>
            <p:nvPr/>
          </p:nvSpPr>
          <p:spPr>
            <a:xfrm rot="5595419">
              <a:off x="4090855" y="5026927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39" name="Группа 238"/>
            <p:cNvGrpSpPr/>
            <p:nvPr/>
          </p:nvGrpSpPr>
          <p:grpSpPr>
            <a:xfrm rot="711715">
              <a:off x="5469323" y="3929759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81" name="Овал 280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0" name="Группа 239"/>
            <p:cNvGrpSpPr/>
            <p:nvPr/>
          </p:nvGrpSpPr>
          <p:grpSpPr>
            <a:xfrm rot="800992">
              <a:off x="5699425" y="4812969"/>
              <a:ext cx="451530" cy="361358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75" name="Овал 274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1" name="Группа 240"/>
            <p:cNvGrpSpPr/>
            <p:nvPr/>
          </p:nvGrpSpPr>
          <p:grpSpPr>
            <a:xfrm rot="692905">
              <a:off x="4755239" y="3705065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69" name="Овал 268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8" name="Группа 287"/>
            <p:cNvGrpSpPr/>
            <p:nvPr/>
          </p:nvGrpSpPr>
          <p:grpSpPr>
            <a:xfrm>
              <a:off x="3500574" y="3948666"/>
              <a:ext cx="726032" cy="570675"/>
              <a:chOff x="3500574" y="3948666"/>
              <a:chExt cx="726032" cy="570675"/>
            </a:xfrm>
            <a:solidFill>
              <a:srgbClr val="FFFF00"/>
            </a:solidFill>
          </p:grpSpPr>
          <p:sp>
            <p:nvSpPr>
              <p:cNvPr id="242" name="Овал 241"/>
              <p:cNvSpPr/>
              <p:nvPr/>
            </p:nvSpPr>
            <p:spPr>
              <a:xfrm rot="21068561">
                <a:off x="3681885" y="3948666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21068561">
                <a:off x="3893448" y="4025913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21068561">
                <a:off x="3500574" y="4087136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21068561">
                <a:off x="3672065" y="4256005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21068561">
                <a:off x="3917609" y="4180971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21068561">
                <a:off x="3767091" y="4134075"/>
                <a:ext cx="200469" cy="159383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8" name="Группа 247"/>
            <p:cNvGrpSpPr/>
            <p:nvPr/>
          </p:nvGrpSpPr>
          <p:grpSpPr>
            <a:xfrm rot="568942">
              <a:off x="4150737" y="3848483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63" name="Овал 262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9" name="Группа 248"/>
            <p:cNvGrpSpPr/>
            <p:nvPr/>
          </p:nvGrpSpPr>
          <p:grpSpPr>
            <a:xfrm rot="470686">
              <a:off x="4814930" y="4499811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57" name="Овал 256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0" name="Группа 249"/>
            <p:cNvGrpSpPr/>
            <p:nvPr/>
          </p:nvGrpSpPr>
          <p:grpSpPr>
            <a:xfrm>
              <a:off x="4072620" y="4594874"/>
              <a:ext cx="590073" cy="472233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51" name="Овал 250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90" name="Группа 289"/>
          <p:cNvGrpSpPr/>
          <p:nvPr/>
        </p:nvGrpSpPr>
        <p:grpSpPr>
          <a:xfrm>
            <a:off x="5228832" y="1905430"/>
            <a:ext cx="3193395" cy="1808036"/>
            <a:chOff x="5424517" y="1573833"/>
            <a:chExt cx="3193395" cy="1808036"/>
          </a:xfrm>
        </p:grpSpPr>
        <p:sp>
          <p:nvSpPr>
            <p:cNvPr id="109" name="16-конечная звезда 108"/>
            <p:cNvSpPr/>
            <p:nvPr/>
          </p:nvSpPr>
          <p:spPr>
            <a:xfrm>
              <a:off x="5424517" y="2126586"/>
              <a:ext cx="3193395" cy="1255283"/>
            </a:xfrm>
            <a:prstGeom prst="star16">
              <a:avLst>
                <a:gd name="adj" fmla="val 50000"/>
              </a:avLst>
            </a:prstGeom>
            <a:solidFill>
              <a:srgbClr val="23DB27"/>
            </a:solidFill>
            <a:ln>
              <a:solidFill>
                <a:srgbClr val="116D1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Арка 137"/>
            <p:cNvSpPr/>
            <p:nvPr/>
          </p:nvSpPr>
          <p:spPr>
            <a:xfrm rot="4570135">
              <a:off x="5753142" y="2321652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6" name="Арка 165"/>
            <p:cNvSpPr/>
            <p:nvPr/>
          </p:nvSpPr>
          <p:spPr>
            <a:xfrm rot="4792569">
              <a:off x="6379575" y="2210811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7" name="Арка 166"/>
            <p:cNvSpPr/>
            <p:nvPr/>
          </p:nvSpPr>
          <p:spPr>
            <a:xfrm rot="4869452">
              <a:off x="6964958" y="2095819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8" name="Арка 167"/>
            <p:cNvSpPr/>
            <p:nvPr/>
          </p:nvSpPr>
          <p:spPr>
            <a:xfrm rot="16501185">
              <a:off x="7766057" y="224467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9" name="Арка 168"/>
            <p:cNvSpPr/>
            <p:nvPr/>
          </p:nvSpPr>
          <p:spPr>
            <a:xfrm rot="15823425">
              <a:off x="7133655" y="2791734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0" name="Арка 169"/>
            <p:cNvSpPr/>
            <p:nvPr/>
          </p:nvSpPr>
          <p:spPr>
            <a:xfrm rot="5875642">
              <a:off x="7688497" y="292092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1" name="Арка 170"/>
            <p:cNvSpPr/>
            <p:nvPr/>
          </p:nvSpPr>
          <p:spPr>
            <a:xfrm rot="5595419">
              <a:off x="6190323" y="289569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4" name="Группа 113"/>
            <p:cNvGrpSpPr/>
            <p:nvPr/>
          </p:nvGrpSpPr>
          <p:grpSpPr>
            <a:xfrm rot="568942">
              <a:off x="6250205" y="1717251"/>
              <a:ext cx="706615" cy="565502"/>
              <a:chOff x="5067277" y="3820052"/>
              <a:chExt cx="891608" cy="713551"/>
            </a:xfrm>
            <a:solidFill>
              <a:srgbClr val="0070C0"/>
            </a:solidFill>
          </p:grpSpPr>
          <p:sp>
            <p:nvSpPr>
              <p:cNvPr id="132" name="Овал 131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7" name="Группа 286"/>
            <p:cNvGrpSpPr/>
            <p:nvPr/>
          </p:nvGrpSpPr>
          <p:grpSpPr>
            <a:xfrm>
              <a:off x="5600042" y="1573833"/>
              <a:ext cx="2675364" cy="1469262"/>
              <a:chOff x="5600042" y="1573833"/>
              <a:chExt cx="2675364" cy="1469262"/>
            </a:xfrm>
          </p:grpSpPr>
          <p:grpSp>
            <p:nvGrpSpPr>
              <p:cNvPr id="110" name="Группа 109"/>
              <p:cNvGrpSpPr/>
              <p:nvPr/>
            </p:nvGrpSpPr>
            <p:grpSpPr>
              <a:xfrm rot="711715">
                <a:off x="7568791" y="1798527"/>
                <a:ext cx="706615" cy="565502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Овал 162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Овал 163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Овал 164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 rot="800992">
                <a:off x="7798893" y="2681737"/>
                <a:ext cx="451530" cy="361358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53" name="Овал 152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Овал 154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Овал 155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2" name="Группа 111"/>
              <p:cNvGrpSpPr/>
              <p:nvPr/>
            </p:nvGrpSpPr>
            <p:grpSpPr>
              <a:xfrm rot="692905">
                <a:off x="6854707" y="1573833"/>
                <a:ext cx="706615" cy="565502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46" name="Овал 145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Овал 146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9" name="Овал 138"/>
              <p:cNvSpPr/>
              <p:nvPr/>
            </p:nvSpPr>
            <p:spPr>
              <a:xfrm rot="21068561">
                <a:off x="5781353" y="1817434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/>
              <p:cNvSpPr/>
              <p:nvPr/>
            </p:nvSpPr>
            <p:spPr>
              <a:xfrm rot="21068561">
                <a:off x="5992916" y="1894681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 rot="21068561">
                <a:off x="5600042" y="1955904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 rot="21068561">
                <a:off x="5771533" y="2124773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/>
              <p:cNvSpPr/>
              <p:nvPr/>
            </p:nvSpPr>
            <p:spPr>
              <a:xfrm rot="21068561">
                <a:off x="6017077" y="2049739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5" name="Группа 114"/>
              <p:cNvGrpSpPr/>
              <p:nvPr/>
            </p:nvGrpSpPr>
            <p:grpSpPr>
              <a:xfrm rot="470686">
                <a:off x="6914398" y="2368579"/>
                <a:ext cx="706615" cy="565502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25" name="Овал 124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Овал 127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6172088" y="2463642"/>
                <a:ext cx="590073" cy="472233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18" name="Овал 117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Овал 119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Овал 122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44" name="Овал 143"/>
            <p:cNvSpPr/>
            <p:nvPr/>
          </p:nvSpPr>
          <p:spPr>
            <a:xfrm rot="21068561">
              <a:off x="5866559" y="2002843"/>
              <a:ext cx="200469" cy="159383"/>
            </a:xfrm>
            <a:prstGeom prst="ellipse">
              <a:avLst/>
            </a:prstGeom>
            <a:solidFill>
              <a:srgbClr val="FFFF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1" name="TextBox 290"/>
          <p:cNvSpPr txBox="1"/>
          <p:nvPr/>
        </p:nvSpPr>
        <p:spPr>
          <a:xfrm>
            <a:off x="251952" y="607936"/>
            <a:ext cx="831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4</a:t>
            </a:r>
            <a:r>
              <a:rPr lang="ru-RU" sz="2400" dirty="0" smtClean="0">
                <a:latin typeface="Arial Narrow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По какому признаку рассажены цветы на клумбах в саду волшебницы.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9431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Ь\AppData\Local\Microsoft\Windows\Temporary Internet Files\Content.IE5\8YZCK3I9\MC90043637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041" y="1586022"/>
            <a:ext cx="1390464" cy="139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Ь\AppData\Local\Microsoft\Windows\Temporary Internet Files\Content.IE5\3D39T6FT\MC900084054[1].wmf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03649" flipH="1">
            <a:off x="7142162" y="2373558"/>
            <a:ext cx="967576" cy="9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039596" y="4025791"/>
            <a:ext cx="1872208" cy="1387591"/>
            <a:chOff x="934529" y="4867199"/>
            <a:chExt cx="1872208" cy="13875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41801" y="5245633"/>
              <a:ext cx="1446706" cy="1009157"/>
            </a:xfrm>
            <a:prstGeom prst="rect">
              <a:avLst/>
            </a:prstGeom>
            <a:solidFill>
              <a:srgbClr val="FF00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934529" y="4867199"/>
              <a:ext cx="1872208" cy="378434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47664" y="5592531"/>
              <a:ext cx="693455" cy="315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19049756">
            <a:off x="1095957" y="2032621"/>
            <a:ext cx="892067" cy="659080"/>
            <a:chOff x="229992" y="3412599"/>
            <a:chExt cx="3141016" cy="232065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29992" y="3537690"/>
              <a:ext cx="3141016" cy="2195566"/>
              <a:chOff x="229992" y="3537690"/>
              <a:chExt cx="3141016" cy="219556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229992" y="3537690"/>
                <a:ext cx="3141016" cy="2195566"/>
                <a:chOff x="1201214" y="3537690"/>
                <a:chExt cx="2169794" cy="1516683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1201214" y="3537690"/>
                  <a:ext cx="2169794" cy="1516683"/>
                  <a:chOff x="3995936" y="2789704"/>
                  <a:chExt cx="2169794" cy="1516683"/>
                </a:xfrm>
              </p:grpSpPr>
              <p:sp>
                <p:nvSpPr>
                  <p:cNvPr id="28" name="Месяц 27"/>
                  <p:cNvSpPr/>
                  <p:nvPr/>
                </p:nvSpPr>
                <p:spPr>
                  <a:xfrm rot="5132867">
                    <a:off x="5553662" y="2537676"/>
                    <a:ext cx="360040" cy="864096"/>
                  </a:xfrm>
                  <a:prstGeom prst="moon">
                    <a:avLst>
                      <a:gd name="adj" fmla="val 73989"/>
                    </a:avLst>
                  </a:prstGeom>
                  <a:gradFill flip="none" rotWithShape="1">
                    <a:gsLst>
                      <a:gs pos="0">
                        <a:srgbClr val="3ABF11">
                          <a:shade val="30000"/>
                          <a:satMod val="115000"/>
                        </a:srgbClr>
                      </a:gs>
                      <a:gs pos="50000">
                        <a:srgbClr val="3ABF11">
                          <a:shade val="67500"/>
                          <a:satMod val="115000"/>
                        </a:srgbClr>
                      </a:gs>
                      <a:gs pos="100000">
                        <a:srgbClr val="3ABF11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3175"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Выгнутая вверх стрелка 28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Капля 29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gradFill flip="none" rotWithShape="1">
                    <a:gsLst>
                      <a:gs pos="0">
                        <a:srgbClr val="FF2F2F">
                          <a:shade val="30000"/>
                          <a:satMod val="115000"/>
                        </a:srgbClr>
                      </a:gs>
                      <a:gs pos="50000">
                        <a:srgbClr val="FF2F2F">
                          <a:shade val="67500"/>
                          <a:satMod val="115000"/>
                        </a:srgbClr>
                      </a:gs>
                      <a:gs pos="100000">
                        <a:srgbClr val="FF2F2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7" name="16-конечная звезда 26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" name="Блок-схема: сохраненные данные 24"/>
              <p:cNvSpPr/>
              <p:nvPr/>
            </p:nvSpPr>
            <p:spPr>
              <a:xfrm rot="20223007">
                <a:off x="635338" y="3878478"/>
                <a:ext cx="882130" cy="805218"/>
              </a:xfrm>
              <a:prstGeom prst="flowChartOnlineStorage">
                <a:avLst/>
              </a:prstGeom>
              <a:solidFill>
                <a:srgbClr val="F2F2F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Месяц 22"/>
            <p:cNvSpPr/>
            <p:nvPr/>
          </p:nvSpPr>
          <p:spPr>
            <a:xfrm rot="6006673">
              <a:off x="1530055" y="3092691"/>
              <a:ext cx="457012" cy="1096828"/>
            </a:xfrm>
            <a:prstGeom prst="moon">
              <a:avLst>
                <a:gd name="adj" fmla="val 73989"/>
              </a:avLst>
            </a:prstGeom>
            <a:gradFill flip="none" rotWithShape="1">
              <a:gsLst>
                <a:gs pos="0">
                  <a:srgbClr val="3ABF11">
                    <a:shade val="30000"/>
                    <a:satMod val="115000"/>
                  </a:srgbClr>
                </a:gs>
                <a:gs pos="50000">
                  <a:srgbClr val="3ABF11">
                    <a:shade val="67500"/>
                    <a:satMod val="115000"/>
                  </a:srgbClr>
                </a:gs>
                <a:gs pos="100000">
                  <a:srgbClr val="3ABF11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175"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24445" y="2207901"/>
            <a:ext cx="369129" cy="501300"/>
            <a:chOff x="3075126" y="3754430"/>
            <a:chExt cx="369129" cy="501300"/>
          </a:xfrm>
        </p:grpSpPr>
        <p:sp>
          <p:nvSpPr>
            <p:cNvPr id="33" name="Выгнутая вверх стрелка 32"/>
            <p:cNvSpPr/>
            <p:nvPr/>
          </p:nvSpPr>
          <p:spPr>
            <a:xfrm rot="6715873">
              <a:off x="3179561" y="3908848"/>
              <a:ext cx="354555" cy="45719"/>
            </a:xfrm>
            <a:prstGeom prst="curvedDownArrow">
              <a:avLst>
                <a:gd name="adj1" fmla="val 0"/>
                <a:gd name="adj2" fmla="val 0"/>
                <a:gd name="adj3" fmla="val 7536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Капля 4"/>
            <p:cNvSpPr/>
            <p:nvPr/>
          </p:nvSpPr>
          <p:spPr>
            <a:xfrm>
              <a:off x="3075126" y="3920301"/>
              <a:ext cx="369129" cy="335429"/>
            </a:xfrm>
            <a:prstGeom prst="teardrop">
              <a:avLst>
                <a:gd name="adj" fmla="val 48076"/>
              </a:avLst>
            </a:prstGeom>
            <a:solidFill>
              <a:srgbClr val="C0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 rot="1250580">
            <a:off x="6016049" y="1569907"/>
            <a:ext cx="701096" cy="1210397"/>
            <a:chOff x="2107602" y="3789040"/>
            <a:chExt cx="701096" cy="1210397"/>
          </a:xfrm>
        </p:grpSpPr>
        <p:sp>
          <p:nvSpPr>
            <p:cNvPr id="7" name="32-конечная звезда 6"/>
            <p:cNvSpPr/>
            <p:nvPr/>
          </p:nvSpPr>
          <p:spPr>
            <a:xfrm>
              <a:off x="2411760" y="3789040"/>
              <a:ext cx="396938" cy="894198"/>
            </a:xfrm>
            <a:prstGeom prst="star32">
              <a:avLst>
                <a:gd name="adj" fmla="val 20030"/>
              </a:avLst>
            </a:prstGeom>
            <a:gradFill flip="none" rotWithShape="1">
              <a:gsLst>
                <a:gs pos="0">
                  <a:srgbClr val="116D13">
                    <a:shade val="30000"/>
                    <a:satMod val="115000"/>
                  </a:srgbClr>
                </a:gs>
                <a:gs pos="50000">
                  <a:srgbClr val="116D13">
                    <a:shade val="67500"/>
                    <a:satMod val="115000"/>
                  </a:srgbClr>
                </a:gs>
                <a:gs pos="100000">
                  <a:srgbClr val="116D13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32-конечная звезда 36"/>
            <p:cNvSpPr/>
            <p:nvPr/>
          </p:nvSpPr>
          <p:spPr>
            <a:xfrm rot="19073412">
              <a:off x="2399749" y="4105239"/>
              <a:ext cx="324338" cy="894198"/>
            </a:xfrm>
            <a:prstGeom prst="star32">
              <a:avLst>
                <a:gd name="adj" fmla="val 40028"/>
              </a:avLst>
            </a:prstGeom>
            <a:gradFill flip="none" rotWithShape="1">
              <a:gsLst>
                <a:gs pos="0">
                  <a:srgbClr val="116D13">
                    <a:shade val="30000"/>
                    <a:satMod val="115000"/>
                  </a:srgbClr>
                </a:gs>
                <a:gs pos="50000">
                  <a:srgbClr val="116D13">
                    <a:shade val="67500"/>
                    <a:satMod val="115000"/>
                  </a:srgbClr>
                </a:gs>
                <a:gs pos="100000">
                  <a:srgbClr val="116D13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32-конечная звезда 37"/>
            <p:cNvSpPr/>
            <p:nvPr/>
          </p:nvSpPr>
          <p:spPr>
            <a:xfrm rot="19073412">
              <a:off x="2107602" y="4265405"/>
              <a:ext cx="178083" cy="210291"/>
            </a:xfrm>
            <a:prstGeom prst="star32">
              <a:avLst>
                <a:gd name="adj" fmla="val 25902"/>
              </a:avLst>
            </a:prstGeom>
            <a:gradFill flip="none" rotWithShape="1">
              <a:gsLst>
                <a:gs pos="0">
                  <a:srgbClr val="116D13">
                    <a:shade val="30000"/>
                    <a:satMod val="115000"/>
                  </a:srgbClr>
                </a:gs>
                <a:gs pos="50000">
                  <a:srgbClr val="116D13">
                    <a:shade val="67500"/>
                    <a:satMod val="115000"/>
                  </a:srgbClr>
                </a:gs>
                <a:gs pos="100000">
                  <a:srgbClr val="116D1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Солнце 31"/>
          <p:cNvSpPr/>
          <p:nvPr/>
        </p:nvSpPr>
        <p:spPr>
          <a:xfrm>
            <a:off x="4788024" y="1578632"/>
            <a:ext cx="977408" cy="898738"/>
          </a:xfrm>
          <a:prstGeom prst="sun">
            <a:avLst/>
          </a:prstGeom>
          <a:solidFill>
            <a:srgbClr val="FFFF00"/>
          </a:solidFill>
          <a:ln w="3175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4384" y="6321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Помогите Цыпленку и лягушонку понять, кто в каком домике живёт.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973436" y="4031938"/>
            <a:ext cx="1872208" cy="1381444"/>
            <a:chOff x="5868369" y="4873346"/>
            <a:chExt cx="1872208" cy="1381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1120" y="5245633"/>
              <a:ext cx="1446706" cy="1009157"/>
            </a:xfrm>
            <a:prstGeom prst="rect">
              <a:avLst/>
            </a:prstGeom>
            <a:solidFill>
              <a:srgbClr val="FFFF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5868369" y="4873346"/>
              <a:ext cx="1872208" cy="378434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494649" y="5592531"/>
              <a:ext cx="693455" cy="315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549322" y="4025791"/>
            <a:ext cx="1872208" cy="1387591"/>
            <a:chOff x="3444255" y="4867199"/>
            <a:chExt cx="1872208" cy="13875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57006" y="5245633"/>
              <a:ext cx="1446706" cy="1009157"/>
            </a:xfrm>
            <a:prstGeom prst="rect">
              <a:avLst/>
            </a:prstGeom>
            <a:solidFill>
              <a:srgbClr val="1BA91E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3444255" y="4867199"/>
              <a:ext cx="1872208" cy="378434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033631" y="5592531"/>
              <a:ext cx="693455" cy="315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51520" y="1463128"/>
            <a:ext cx="8640960" cy="405410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3793097" y="2803835"/>
            <a:ext cx="2632417" cy="1396314"/>
          </a:xfrm>
          <a:custGeom>
            <a:avLst/>
            <a:gdLst>
              <a:gd name="connsiteX0" fmla="*/ 12784 w 2632417"/>
              <a:gd name="connsiteY0" fmla="*/ 0 h 1396314"/>
              <a:gd name="connsiteX1" fmla="*/ 12784 w 2632417"/>
              <a:gd name="connsiteY1" fmla="*/ 222422 h 1396314"/>
              <a:gd name="connsiteX2" fmla="*/ 111638 w 2632417"/>
              <a:gd name="connsiteY2" fmla="*/ 308919 h 1396314"/>
              <a:gd name="connsiteX3" fmla="*/ 148708 w 2632417"/>
              <a:gd name="connsiteY3" fmla="*/ 333633 h 1396314"/>
              <a:gd name="connsiteX4" fmla="*/ 185779 w 2632417"/>
              <a:gd name="connsiteY4" fmla="*/ 358346 h 1396314"/>
              <a:gd name="connsiteX5" fmla="*/ 222849 w 2632417"/>
              <a:gd name="connsiteY5" fmla="*/ 395416 h 1396314"/>
              <a:gd name="connsiteX6" fmla="*/ 272276 w 2632417"/>
              <a:gd name="connsiteY6" fmla="*/ 407773 h 1396314"/>
              <a:gd name="connsiteX7" fmla="*/ 309346 w 2632417"/>
              <a:gd name="connsiteY7" fmla="*/ 432487 h 1396314"/>
              <a:gd name="connsiteX8" fmla="*/ 383487 w 2632417"/>
              <a:gd name="connsiteY8" fmla="*/ 457200 h 1396314"/>
              <a:gd name="connsiteX9" fmla="*/ 420557 w 2632417"/>
              <a:gd name="connsiteY9" fmla="*/ 469557 h 1396314"/>
              <a:gd name="connsiteX10" fmla="*/ 469984 w 2632417"/>
              <a:gd name="connsiteY10" fmla="*/ 494271 h 1396314"/>
              <a:gd name="connsiteX11" fmla="*/ 556481 w 2632417"/>
              <a:gd name="connsiteY11" fmla="*/ 518984 h 1396314"/>
              <a:gd name="connsiteX12" fmla="*/ 593552 w 2632417"/>
              <a:gd name="connsiteY12" fmla="*/ 531341 h 1396314"/>
              <a:gd name="connsiteX13" fmla="*/ 655335 w 2632417"/>
              <a:gd name="connsiteY13" fmla="*/ 543698 h 1396314"/>
              <a:gd name="connsiteX14" fmla="*/ 791260 w 2632417"/>
              <a:gd name="connsiteY14" fmla="*/ 580768 h 1396314"/>
              <a:gd name="connsiteX15" fmla="*/ 976611 w 2632417"/>
              <a:gd name="connsiteY15" fmla="*/ 605481 h 1396314"/>
              <a:gd name="connsiteX16" fmla="*/ 1026038 w 2632417"/>
              <a:gd name="connsiteY16" fmla="*/ 617838 h 1396314"/>
              <a:gd name="connsiteX17" fmla="*/ 1137249 w 2632417"/>
              <a:gd name="connsiteY17" fmla="*/ 630195 h 1396314"/>
              <a:gd name="connsiteX18" fmla="*/ 1211389 w 2632417"/>
              <a:gd name="connsiteY18" fmla="*/ 642552 h 1396314"/>
              <a:gd name="connsiteX19" fmla="*/ 1297887 w 2632417"/>
              <a:gd name="connsiteY19" fmla="*/ 654908 h 1396314"/>
              <a:gd name="connsiteX20" fmla="*/ 1372027 w 2632417"/>
              <a:gd name="connsiteY20" fmla="*/ 679622 h 1396314"/>
              <a:gd name="connsiteX21" fmla="*/ 1421454 w 2632417"/>
              <a:gd name="connsiteY21" fmla="*/ 691979 h 1396314"/>
              <a:gd name="connsiteX22" fmla="*/ 1520308 w 2632417"/>
              <a:gd name="connsiteY22" fmla="*/ 729049 h 1396314"/>
              <a:gd name="connsiteX23" fmla="*/ 1582092 w 2632417"/>
              <a:gd name="connsiteY23" fmla="*/ 741406 h 1396314"/>
              <a:gd name="connsiteX24" fmla="*/ 1656233 w 2632417"/>
              <a:gd name="connsiteY24" fmla="*/ 766119 h 1396314"/>
              <a:gd name="connsiteX25" fmla="*/ 1755087 w 2632417"/>
              <a:gd name="connsiteY25" fmla="*/ 803189 h 1396314"/>
              <a:gd name="connsiteX26" fmla="*/ 1829227 w 2632417"/>
              <a:gd name="connsiteY26" fmla="*/ 827903 h 1396314"/>
              <a:gd name="connsiteX27" fmla="*/ 1915725 w 2632417"/>
              <a:gd name="connsiteY27" fmla="*/ 852616 h 1396314"/>
              <a:gd name="connsiteX28" fmla="*/ 1952795 w 2632417"/>
              <a:gd name="connsiteY28" fmla="*/ 877330 h 1396314"/>
              <a:gd name="connsiteX29" fmla="*/ 2026935 w 2632417"/>
              <a:gd name="connsiteY29" fmla="*/ 902043 h 1396314"/>
              <a:gd name="connsiteX30" fmla="*/ 2064006 w 2632417"/>
              <a:gd name="connsiteY30" fmla="*/ 926757 h 1396314"/>
              <a:gd name="connsiteX31" fmla="*/ 2113433 w 2632417"/>
              <a:gd name="connsiteY31" fmla="*/ 951471 h 1396314"/>
              <a:gd name="connsiteX32" fmla="*/ 2162860 w 2632417"/>
              <a:gd name="connsiteY32" fmla="*/ 988541 h 1396314"/>
              <a:gd name="connsiteX33" fmla="*/ 2286427 w 2632417"/>
              <a:gd name="connsiteY33" fmla="*/ 1037968 h 1396314"/>
              <a:gd name="connsiteX34" fmla="*/ 2323498 w 2632417"/>
              <a:gd name="connsiteY34" fmla="*/ 1050325 h 1396314"/>
              <a:gd name="connsiteX35" fmla="*/ 2397638 w 2632417"/>
              <a:gd name="connsiteY35" fmla="*/ 1099752 h 1396314"/>
              <a:gd name="connsiteX36" fmla="*/ 2484135 w 2632417"/>
              <a:gd name="connsiteY36" fmla="*/ 1186249 h 1396314"/>
              <a:gd name="connsiteX37" fmla="*/ 2545919 w 2632417"/>
              <a:gd name="connsiteY37" fmla="*/ 1309816 h 1396314"/>
              <a:gd name="connsiteX38" fmla="*/ 2570633 w 2632417"/>
              <a:gd name="connsiteY38" fmla="*/ 1346887 h 1396314"/>
              <a:gd name="connsiteX39" fmla="*/ 2632417 w 2632417"/>
              <a:gd name="connsiteY39" fmla="*/ 1396314 h 139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32417" h="1396314">
                <a:moveTo>
                  <a:pt x="12784" y="0"/>
                </a:moveTo>
                <a:cubicBezTo>
                  <a:pt x="2645" y="91250"/>
                  <a:pt x="-10029" y="131172"/>
                  <a:pt x="12784" y="222422"/>
                </a:cubicBezTo>
                <a:cubicBezTo>
                  <a:pt x="23081" y="263610"/>
                  <a:pt x="86926" y="292444"/>
                  <a:pt x="111638" y="308919"/>
                </a:cubicBezTo>
                <a:lnTo>
                  <a:pt x="148708" y="333633"/>
                </a:lnTo>
                <a:cubicBezTo>
                  <a:pt x="161065" y="341871"/>
                  <a:pt x="175278" y="347845"/>
                  <a:pt x="185779" y="358346"/>
                </a:cubicBezTo>
                <a:cubicBezTo>
                  <a:pt x="198136" y="370703"/>
                  <a:pt x="207676" y="386746"/>
                  <a:pt x="222849" y="395416"/>
                </a:cubicBezTo>
                <a:cubicBezTo>
                  <a:pt x="237594" y="403842"/>
                  <a:pt x="255800" y="403654"/>
                  <a:pt x="272276" y="407773"/>
                </a:cubicBezTo>
                <a:cubicBezTo>
                  <a:pt x="284633" y="416011"/>
                  <a:pt x="295775" y="426455"/>
                  <a:pt x="309346" y="432487"/>
                </a:cubicBezTo>
                <a:cubicBezTo>
                  <a:pt x="333151" y="443067"/>
                  <a:pt x="358773" y="448962"/>
                  <a:pt x="383487" y="457200"/>
                </a:cubicBezTo>
                <a:cubicBezTo>
                  <a:pt x="395844" y="461319"/>
                  <a:pt x="408907" y="463732"/>
                  <a:pt x="420557" y="469557"/>
                </a:cubicBezTo>
                <a:cubicBezTo>
                  <a:pt x="437033" y="477795"/>
                  <a:pt x="453053" y="487015"/>
                  <a:pt x="469984" y="494271"/>
                </a:cubicBezTo>
                <a:cubicBezTo>
                  <a:pt x="499604" y="506965"/>
                  <a:pt x="525139" y="510029"/>
                  <a:pt x="556481" y="518984"/>
                </a:cubicBezTo>
                <a:cubicBezTo>
                  <a:pt x="569005" y="522562"/>
                  <a:pt x="580915" y="528182"/>
                  <a:pt x="593552" y="531341"/>
                </a:cubicBezTo>
                <a:cubicBezTo>
                  <a:pt x="613927" y="536435"/>
                  <a:pt x="634960" y="538604"/>
                  <a:pt x="655335" y="543698"/>
                </a:cubicBezTo>
                <a:cubicBezTo>
                  <a:pt x="728057" y="561878"/>
                  <a:pt x="670831" y="565714"/>
                  <a:pt x="791260" y="580768"/>
                </a:cubicBezTo>
                <a:cubicBezTo>
                  <a:pt x="825664" y="585069"/>
                  <a:pt x="939113" y="598663"/>
                  <a:pt x="976611" y="605481"/>
                </a:cubicBezTo>
                <a:cubicBezTo>
                  <a:pt x="993320" y="608519"/>
                  <a:pt x="1009253" y="615256"/>
                  <a:pt x="1026038" y="617838"/>
                </a:cubicBezTo>
                <a:cubicBezTo>
                  <a:pt x="1062903" y="623510"/>
                  <a:pt x="1100278" y="625265"/>
                  <a:pt x="1137249" y="630195"/>
                </a:cubicBezTo>
                <a:cubicBezTo>
                  <a:pt x="1162083" y="633506"/>
                  <a:pt x="1186626" y="638742"/>
                  <a:pt x="1211389" y="642552"/>
                </a:cubicBezTo>
                <a:cubicBezTo>
                  <a:pt x="1240176" y="646981"/>
                  <a:pt x="1269054" y="650789"/>
                  <a:pt x="1297887" y="654908"/>
                </a:cubicBezTo>
                <a:cubicBezTo>
                  <a:pt x="1322600" y="663146"/>
                  <a:pt x="1346755" y="673304"/>
                  <a:pt x="1372027" y="679622"/>
                </a:cubicBezTo>
                <a:cubicBezTo>
                  <a:pt x="1388503" y="683741"/>
                  <a:pt x="1405553" y="686016"/>
                  <a:pt x="1421454" y="691979"/>
                </a:cubicBezTo>
                <a:cubicBezTo>
                  <a:pt x="1525666" y="731058"/>
                  <a:pt x="1416506" y="705981"/>
                  <a:pt x="1520308" y="729049"/>
                </a:cubicBezTo>
                <a:cubicBezTo>
                  <a:pt x="1540810" y="733605"/>
                  <a:pt x="1561829" y="735880"/>
                  <a:pt x="1582092" y="741406"/>
                </a:cubicBezTo>
                <a:cubicBezTo>
                  <a:pt x="1607225" y="748260"/>
                  <a:pt x="1656233" y="766119"/>
                  <a:pt x="1656233" y="766119"/>
                </a:cubicBezTo>
                <a:cubicBezTo>
                  <a:pt x="1720746" y="809129"/>
                  <a:pt x="1664644" y="778523"/>
                  <a:pt x="1755087" y="803189"/>
                </a:cubicBezTo>
                <a:cubicBezTo>
                  <a:pt x="1780219" y="810043"/>
                  <a:pt x="1803955" y="821585"/>
                  <a:pt x="1829227" y="827903"/>
                </a:cubicBezTo>
                <a:cubicBezTo>
                  <a:pt x="1891290" y="843419"/>
                  <a:pt x="1862543" y="834890"/>
                  <a:pt x="1915725" y="852616"/>
                </a:cubicBezTo>
                <a:cubicBezTo>
                  <a:pt x="1928082" y="860854"/>
                  <a:pt x="1939224" y="871298"/>
                  <a:pt x="1952795" y="877330"/>
                </a:cubicBezTo>
                <a:cubicBezTo>
                  <a:pt x="1976600" y="887910"/>
                  <a:pt x="2026935" y="902043"/>
                  <a:pt x="2026935" y="902043"/>
                </a:cubicBezTo>
                <a:cubicBezTo>
                  <a:pt x="2039292" y="910281"/>
                  <a:pt x="2051112" y="919389"/>
                  <a:pt x="2064006" y="926757"/>
                </a:cubicBezTo>
                <a:cubicBezTo>
                  <a:pt x="2079999" y="935896"/>
                  <a:pt x="2097813" y="941708"/>
                  <a:pt x="2113433" y="951471"/>
                </a:cubicBezTo>
                <a:cubicBezTo>
                  <a:pt x="2130897" y="962386"/>
                  <a:pt x="2145396" y="977626"/>
                  <a:pt x="2162860" y="988541"/>
                </a:cubicBezTo>
                <a:cubicBezTo>
                  <a:pt x="2204416" y="1014513"/>
                  <a:pt x="2238895" y="1022124"/>
                  <a:pt x="2286427" y="1037968"/>
                </a:cubicBezTo>
                <a:cubicBezTo>
                  <a:pt x="2298784" y="1042087"/>
                  <a:pt x="2312660" y="1043100"/>
                  <a:pt x="2323498" y="1050325"/>
                </a:cubicBezTo>
                <a:lnTo>
                  <a:pt x="2397638" y="1099752"/>
                </a:lnTo>
                <a:cubicBezTo>
                  <a:pt x="2454290" y="1184730"/>
                  <a:pt x="2418887" y="1164499"/>
                  <a:pt x="2484135" y="1186249"/>
                </a:cubicBezTo>
                <a:cubicBezTo>
                  <a:pt x="2503696" y="1264491"/>
                  <a:pt x="2487072" y="1221545"/>
                  <a:pt x="2545919" y="1309816"/>
                </a:cubicBezTo>
                <a:cubicBezTo>
                  <a:pt x="2554157" y="1322173"/>
                  <a:pt x="2558276" y="1338649"/>
                  <a:pt x="2570633" y="1346887"/>
                </a:cubicBezTo>
                <a:cubicBezTo>
                  <a:pt x="2617397" y="1378062"/>
                  <a:pt x="2597202" y="1361099"/>
                  <a:pt x="2632417" y="1396314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203" y="554286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3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1" y="793044"/>
            <a:ext cx="794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Расскажи, каким должен быть цвет последней капли.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68166" y="2852936"/>
            <a:ext cx="8307436" cy="948599"/>
            <a:chOff x="500415" y="4899020"/>
            <a:chExt cx="8307436" cy="948599"/>
          </a:xfrm>
        </p:grpSpPr>
        <p:sp>
          <p:nvSpPr>
            <p:cNvPr id="19" name="Капля 18"/>
            <p:cNvSpPr/>
            <p:nvPr/>
          </p:nvSpPr>
          <p:spPr>
            <a:xfrm rot="18207148">
              <a:off x="5499372" y="4975061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апля 19"/>
            <p:cNvSpPr/>
            <p:nvPr/>
          </p:nvSpPr>
          <p:spPr>
            <a:xfrm rot="18952205">
              <a:off x="4061200" y="4899020"/>
              <a:ext cx="874622" cy="864096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апля 20"/>
            <p:cNvSpPr/>
            <p:nvPr/>
          </p:nvSpPr>
          <p:spPr>
            <a:xfrm rot="18769020">
              <a:off x="6726184" y="4955878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17371521">
              <a:off x="8015763" y="5029886"/>
              <a:ext cx="720080" cy="864096"/>
            </a:xfrm>
            <a:prstGeom prst="teardrop">
              <a:avLst>
                <a:gd name="adj" fmla="val 151308"/>
              </a:avLst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18952205">
              <a:off x="2887956" y="4945365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апля 23"/>
            <p:cNvSpPr/>
            <p:nvPr/>
          </p:nvSpPr>
          <p:spPr>
            <a:xfrm rot="19483324">
              <a:off x="1720788" y="4954281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24"/>
            <p:cNvSpPr/>
            <p:nvPr/>
          </p:nvSpPr>
          <p:spPr>
            <a:xfrm rot="20653734">
              <a:off x="500415" y="5021784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Капля 28"/>
          <p:cNvSpPr/>
          <p:nvPr/>
        </p:nvSpPr>
        <p:spPr>
          <a:xfrm rot="17371521">
            <a:off x="2773574" y="4344785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7371521">
            <a:off x="1690741" y="4392370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0070C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7371521">
            <a:off x="635668" y="4392369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26057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1" y="793044"/>
            <a:ext cx="794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Расскажи, каким должен быть цвет последней капли.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68166" y="2852936"/>
            <a:ext cx="8307436" cy="948599"/>
            <a:chOff x="500415" y="4899020"/>
            <a:chExt cx="8307436" cy="948599"/>
          </a:xfrm>
        </p:grpSpPr>
        <p:sp>
          <p:nvSpPr>
            <p:cNvPr id="19" name="Капля 18"/>
            <p:cNvSpPr/>
            <p:nvPr/>
          </p:nvSpPr>
          <p:spPr>
            <a:xfrm rot="18207148">
              <a:off x="5499372" y="4975061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апля 19"/>
            <p:cNvSpPr/>
            <p:nvPr/>
          </p:nvSpPr>
          <p:spPr>
            <a:xfrm rot="18952205">
              <a:off x="4061200" y="4899020"/>
              <a:ext cx="874622" cy="864096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апля 20"/>
            <p:cNvSpPr/>
            <p:nvPr/>
          </p:nvSpPr>
          <p:spPr>
            <a:xfrm rot="18769020">
              <a:off x="6726184" y="4955878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17371521">
              <a:off x="8015763" y="5029886"/>
              <a:ext cx="720080" cy="864096"/>
            </a:xfrm>
            <a:prstGeom prst="teardrop">
              <a:avLst>
                <a:gd name="adj" fmla="val 151308"/>
              </a:avLst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18952205">
              <a:off x="2887956" y="4945365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апля 23"/>
            <p:cNvSpPr/>
            <p:nvPr/>
          </p:nvSpPr>
          <p:spPr>
            <a:xfrm rot="19483324">
              <a:off x="1720788" y="4954281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24"/>
            <p:cNvSpPr/>
            <p:nvPr/>
          </p:nvSpPr>
          <p:spPr>
            <a:xfrm rot="20653734">
              <a:off x="500415" y="5021784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Капля 28"/>
          <p:cNvSpPr/>
          <p:nvPr/>
        </p:nvSpPr>
        <p:spPr>
          <a:xfrm rot="17371521">
            <a:off x="2773574" y="4344785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7371521">
            <a:off x="1690741" y="4392370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0070C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7371521">
            <a:off x="635668" y="4392369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31733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859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01042 C -0.00208 0.00718 0.00712 0.00625 0.0158 0.00486 C 0.02309 0.00232 0.02952 -0.00116 0.03698 -0.00324 C 0.04358 -0.00741 0.05209 -0.00879 0.05938 -0.01088 C 0.06632 -0.01574 0.07396 -0.01504 0.08212 -0.01643 C 0.08855 -0.01736 0.09549 -0.01991 0.10209 -0.02153 C 0.10886 -0.02639 0.11893 -0.02754 0.12709 -0.02963 C 0.14792 -0.03495 0.16875 -0.03842 0.19046 -0.04004 C 0.19428 -0.04097 0.19757 -0.04328 0.20087 -0.04398 C 0.21407 -0.04722 0.22865 -0.04768 0.24219 -0.0493 C 0.25226 -0.05301 0.26164 -0.05463 0.2724 -0.05602 C 0.28941 -0.06018 0.30591 -0.06551 0.32292 -0.06921 C 0.3316 -0.07106 0.34063 -0.07222 0.34931 -0.0743 C 0.36198 -0.07754 0.36407 -0.07963 0.37848 -0.08102 C 0.38559 -0.08287 0.39254 -0.0831 0.39966 -0.08495 C 0.43143 -0.09375 0.46355 -0.10486 0.49618 -0.11134 C 0.51025 -0.11389 0.52327 -0.12037 0.53716 -0.12338 C 0.54289 -0.12708 0.54775 -0.12731 0.55434 -0.12847 C 0.56389 -0.13194 0.57362 -0.13472 0.58334 -0.13634 C 0.5941 -0.1419 0.60539 -0.14282 0.61684 -0.1456 C 0.62778 -0.14838 0.63837 -0.15185 0.64948 -0.1537 C 0.6783 -0.16342 0.70851 -0.16852 0.73698 -0.1787 C 0.74167 -0.1831 0.7474 -0.18495 0.75296 -0.18796 C 0.75573 -0.18958 0.75799 -0.19213 0.76094 -0.19305 C 0.76355 -0.19398 0.76875 -0.19583 0.76875 -0.1956 C 0.77014 -0.19676 0.77136 -0.19791 0.77275 -0.19861 C 0.77622 -0.20023 0.7849 -0.19884 0.7849 -0.20347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14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4000" y="764704"/>
            <a:ext cx="4896000" cy="4894571"/>
            <a:chOff x="171004" y="1535167"/>
            <a:chExt cx="4521123" cy="46360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91521" y="1535167"/>
              <a:ext cx="4400606" cy="463604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32-конечная звезда 3"/>
            <p:cNvSpPr/>
            <p:nvPr/>
          </p:nvSpPr>
          <p:spPr>
            <a:xfrm>
              <a:off x="171004" y="5467630"/>
              <a:ext cx="4346427" cy="514391"/>
            </a:xfrm>
            <a:prstGeom prst="star32">
              <a:avLst/>
            </a:prstGeom>
            <a:solidFill>
              <a:srgbClr val="1BA91E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61353" y="1890120"/>
              <a:ext cx="3136568" cy="3893209"/>
              <a:chOff x="400053" y="921075"/>
              <a:chExt cx="4393014" cy="5452750"/>
            </a:xfrm>
          </p:grpSpPr>
          <p:sp>
            <p:nvSpPr>
              <p:cNvPr id="17" name="Волна 16"/>
              <p:cNvSpPr/>
              <p:nvPr/>
            </p:nvSpPr>
            <p:spPr>
              <a:xfrm rot="4993912">
                <a:off x="1166884" y="4747788"/>
                <a:ext cx="2635511" cy="616563"/>
              </a:xfrm>
              <a:prstGeom prst="wav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блако 17"/>
              <p:cNvSpPr/>
              <p:nvPr/>
            </p:nvSpPr>
            <p:spPr>
              <a:xfrm>
                <a:off x="400053" y="921075"/>
                <a:ext cx="4393014" cy="3888257"/>
              </a:xfrm>
              <a:prstGeom prst="cloud">
                <a:avLst/>
              </a:prstGeom>
              <a:solidFill>
                <a:srgbClr val="40E040"/>
              </a:solidFill>
              <a:ln>
                <a:solidFill>
                  <a:srgbClr val="157926"/>
                </a:solidFill>
                <a:prstDash val="soli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 rot="19049756">
                <a:off x="1149796" y="3586371"/>
                <a:ext cx="706898" cy="637348"/>
                <a:chOff x="1201214" y="3593393"/>
                <a:chExt cx="1606463" cy="1460980"/>
              </a:xfrm>
            </p:grpSpPr>
            <p:grpSp>
              <p:nvGrpSpPr>
                <p:cNvPr id="34" name="Группа 33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</p:grpSpPr>
              <p:sp>
                <p:nvSpPr>
                  <p:cNvPr id="36" name="Выгнутая вверх стрелка 35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Капля 36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b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5" name="16-конечная звезда 34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 rot="19049756">
                <a:off x="3316416" y="2130493"/>
                <a:ext cx="819755" cy="736489"/>
                <a:chOff x="-540163" y="3618327"/>
                <a:chExt cx="3095687" cy="2859414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</p:grpSpPr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</p:grpSpPr>
                <p:sp>
                  <p:nvSpPr>
                    <p:cNvPr id="32" name="Выгнутая вверх стрелка 31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" name="Капля 32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1" name="16-конечная звезда 30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" name="Блок-схема: сохраненные данные 28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 rot="19049756">
                <a:off x="1286067" y="1810813"/>
                <a:ext cx="798195" cy="719664"/>
                <a:chOff x="229992" y="3618327"/>
                <a:chExt cx="2325532" cy="2114930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</p:grpSpPr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</p:grpSpPr>
                <p:sp>
                  <p:nvSpPr>
                    <p:cNvPr id="26" name="Выгнутая вверх стрелка 25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" name="Капля 26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5" name="16-конечная звезда 24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" name="Блок-схема: сохраненные данные 22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" name="Облако 5"/>
            <p:cNvSpPr/>
            <p:nvPr/>
          </p:nvSpPr>
          <p:spPr>
            <a:xfrm>
              <a:off x="3431997" y="2233195"/>
              <a:ext cx="1126168" cy="549352"/>
            </a:xfrm>
            <a:prstGeom prst="cloud">
              <a:avLst/>
            </a:prstGeom>
            <a:solidFill>
              <a:schemeClr val="bg1"/>
            </a:solidFill>
            <a:ln w="3175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олнце 6"/>
            <p:cNvSpPr/>
            <p:nvPr/>
          </p:nvSpPr>
          <p:spPr>
            <a:xfrm>
              <a:off x="3628544" y="1545457"/>
              <a:ext cx="693257" cy="674762"/>
            </a:xfrm>
            <a:prstGeom prst="sun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88920" y="4429132"/>
              <a:ext cx="891481" cy="1395226"/>
              <a:chOff x="4892269" y="4697419"/>
              <a:chExt cx="891481" cy="1395226"/>
            </a:xfrm>
          </p:grpSpPr>
          <p:sp>
            <p:nvSpPr>
              <p:cNvPr id="9" name="Арка 8"/>
              <p:cNvSpPr/>
              <p:nvPr/>
            </p:nvSpPr>
            <p:spPr>
              <a:xfrm rot="4671036">
                <a:off x="4968452" y="5515816"/>
                <a:ext cx="854861" cy="298797"/>
              </a:xfrm>
              <a:prstGeom prst="blockArc">
                <a:avLst/>
              </a:prstGeom>
              <a:solidFill>
                <a:srgbClr val="22782A"/>
              </a:solidFill>
              <a:ln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125853" y="4697419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355569" y="482757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892269" y="4827574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5059409" y="505855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355569" y="501513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215863" y="4986163"/>
                <a:ext cx="180020" cy="198249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Капля 15"/>
              <p:cNvSpPr/>
              <p:nvPr/>
            </p:nvSpPr>
            <p:spPr>
              <a:xfrm>
                <a:off x="5508723" y="5510780"/>
                <a:ext cx="275027" cy="291934"/>
              </a:xfrm>
              <a:prstGeom prst="teardrop">
                <a:avLst/>
              </a:prstGeom>
              <a:solidFill>
                <a:srgbClr val="1BA91E"/>
              </a:solidFill>
              <a:ln w="3175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920" y="5724106"/>
            <a:ext cx="87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  Летом Петя сделал фотографию одного и того же дерева. 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632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4000" y="764704"/>
            <a:ext cx="4896000" cy="4896000"/>
            <a:chOff x="4299475" y="905637"/>
            <a:chExt cx="4400606" cy="463604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299475" y="905637"/>
              <a:ext cx="4400606" cy="4636041"/>
              <a:chOff x="143915" y="1412776"/>
              <a:chExt cx="4400606" cy="4636041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43915" y="1412776"/>
                <a:ext cx="4400606" cy="46360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32-конечная звезда 5"/>
              <p:cNvSpPr/>
              <p:nvPr/>
            </p:nvSpPr>
            <p:spPr>
              <a:xfrm>
                <a:off x="171004" y="5467630"/>
                <a:ext cx="4346427" cy="514391"/>
              </a:xfrm>
              <a:prstGeom prst="star32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Волна 6"/>
              <p:cNvSpPr/>
              <p:nvPr/>
            </p:nvSpPr>
            <p:spPr>
              <a:xfrm rot="4993912">
                <a:off x="908863" y="4622355"/>
                <a:ext cx="1881729" cy="44022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блако 7"/>
              <p:cNvSpPr/>
              <p:nvPr/>
            </p:nvSpPr>
            <p:spPr>
              <a:xfrm>
                <a:off x="198093" y="1890120"/>
                <a:ext cx="3136568" cy="277617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157926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 rot="19049756">
                <a:off x="896662" y="3793115"/>
                <a:ext cx="504718" cy="455060"/>
                <a:chOff x="1201214" y="3593393"/>
                <a:chExt cx="1606463" cy="146098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  <a:grpFill/>
              </p:grpSpPr>
              <p:sp>
                <p:nvSpPr>
                  <p:cNvPr id="35" name="Выгнутая вверх стрелка 34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grpFill/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Капля 35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4" name="16-конечная звезда 33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grpFill/>
                <a:ln/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 rot="19049756">
                <a:off x="2443607" y="2753632"/>
                <a:ext cx="585297" cy="525846"/>
                <a:chOff x="-540163" y="3618327"/>
                <a:chExt cx="3095687" cy="2859414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7" name="Группа 26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  <a:grpFill/>
              </p:grpSpPr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  <a:grpFill/>
                </p:grpSpPr>
                <p:sp>
                  <p:nvSpPr>
                    <p:cNvPr id="31" name="Выгнутая вверх стрелка 30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" name="Капля 31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0" name="16-конечная звезда 29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8" name="Блок-схема: сохраненные данные 27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rot="19049756">
                <a:off x="993958" y="2525384"/>
                <a:ext cx="569903" cy="513833"/>
                <a:chOff x="229992" y="3618327"/>
                <a:chExt cx="2325532" cy="211493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  <a:grpFill/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  <a:grpFill/>
                </p:grpSpPr>
                <p:sp>
                  <p:nvSpPr>
                    <p:cNvPr id="25" name="Выгнутая вверх стрелка 24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Капля 25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4" name="16-конечная звезда 23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Блок-схема: сохраненные данные 21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Облако 11"/>
              <p:cNvSpPr/>
              <p:nvPr/>
            </p:nvSpPr>
            <p:spPr>
              <a:xfrm>
                <a:off x="3348522" y="2233195"/>
                <a:ext cx="1126168" cy="549352"/>
              </a:xfrm>
              <a:prstGeom prst="cloud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Арка 12"/>
              <p:cNvSpPr/>
              <p:nvPr/>
            </p:nvSpPr>
            <p:spPr>
              <a:xfrm rot="4671036">
                <a:off x="2965103" y="5247529"/>
                <a:ext cx="854861" cy="298797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122504" y="4429132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352220" y="455928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888920" y="4559287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056060" y="479026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352220" y="474684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212514" y="4717876"/>
                <a:ext cx="180020" cy="1982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Капля 19"/>
              <p:cNvSpPr/>
              <p:nvPr/>
            </p:nvSpPr>
            <p:spPr>
              <a:xfrm>
                <a:off x="3505374" y="5242493"/>
                <a:ext cx="275027" cy="291934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Солнце 3"/>
            <p:cNvSpPr/>
            <p:nvPr/>
          </p:nvSpPr>
          <p:spPr>
            <a:xfrm>
              <a:off x="7798447" y="963910"/>
              <a:ext cx="587214" cy="604395"/>
            </a:xfrm>
            <a:prstGeom prst="su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920" y="5724106"/>
            <a:ext cx="87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  Летом Петя сделал фотографию одного и того же дерева. 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438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86125" y="1371218"/>
            <a:ext cx="4140000" cy="4320000"/>
            <a:chOff x="4299475" y="905637"/>
            <a:chExt cx="4400606" cy="463604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99475" y="905637"/>
              <a:ext cx="4400606" cy="4636041"/>
              <a:chOff x="143915" y="1412776"/>
              <a:chExt cx="4400606" cy="463604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43915" y="1412776"/>
                <a:ext cx="4400606" cy="46360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32-конечная звезда 51"/>
              <p:cNvSpPr/>
              <p:nvPr/>
            </p:nvSpPr>
            <p:spPr>
              <a:xfrm>
                <a:off x="171004" y="5467630"/>
                <a:ext cx="4346427" cy="514391"/>
              </a:xfrm>
              <a:prstGeom prst="star32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Волна 4"/>
              <p:cNvSpPr/>
              <p:nvPr/>
            </p:nvSpPr>
            <p:spPr>
              <a:xfrm rot="4993912">
                <a:off x="908863" y="4622355"/>
                <a:ext cx="1881729" cy="44022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блако 5"/>
              <p:cNvSpPr/>
              <p:nvPr/>
            </p:nvSpPr>
            <p:spPr>
              <a:xfrm>
                <a:off x="198093" y="1890120"/>
                <a:ext cx="3136568" cy="277617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157926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 rot="19049756">
                <a:off x="896662" y="3793115"/>
                <a:ext cx="504718" cy="455060"/>
                <a:chOff x="1201214" y="3593393"/>
                <a:chExt cx="1606463" cy="146098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  <a:grpFill/>
              </p:grpSpPr>
              <p:sp>
                <p:nvSpPr>
                  <p:cNvPr id="17" name="Выгнутая вверх стрелка 16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grpFill/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Капля 17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" name="16-конечная звезда 14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grpFill/>
                <a:ln/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 rot="19049756">
                <a:off x="2443607" y="2753632"/>
                <a:ext cx="585297" cy="525846"/>
                <a:chOff x="-540163" y="3618327"/>
                <a:chExt cx="3095687" cy="2859414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  <a:grpFill/>
              </p:grpSpPr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  <a:grpFill/>
                </p:grpSpPr>
                <p:sp>
                  <p:nvSpPr>
                    <p:cNvPr id="27" name="Выгнутая вверх стрелка 26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Капля 27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5" name="16-конечная звезда 24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" name="Блок-схема: сохраненные данные 22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 rot="19049756">
                <a:off x="993958" y="2525384"/>
                <a:ext cx="569903" cy="513833"/>
                <a:chOff x="229992" y="3618327"/>
                <a:chExt cx="2325532" cy="211493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32" name="Группа 31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  <a:grpFill/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  <a:grpFill/>
                </p:grpSpPr>
                <p:sp>
                  <p:nvSpPr>
                    <p:cNvPr id="37" name="Выгнутая вверх стрелка 36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Капля 37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5" name="16-конечная звезда 34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3" name="Блок-схема: сохраненные данные 32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5" name="Облако 44"/>
              <p:cNvSpPr/>
              <p:nvPr/>
            </p:nvSpPr>
            <p:spPr>
              <a:xfrm>
                <a:off x="3348522" y="2233195"/>
                <a:ext cx="1126168" cy="549352"/>
              </a:xfrm>
              <a:prstGeom prst="cloud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Арка 46"/>
              <p:cNvSpPr/>
              <p:nvPr/>
            </p:nvSpPr>
            <p:spPr>
              <a:xfrm rot="4671036">
                <a:off x="2965103" y="5247529"/>
                <a:ext cx="854861" cy="298797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122504" y="4429132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352220" y="455928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2888920" y="4559287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056060" y="479026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3352220" y="474684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212514" y="4717876"/>
                <a:ext cx="180020" cy="1982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апля 47"/>
              <p:cNvSpPr/>
              <p:nvPr/>
            </p:nvSpPr>
            <p:spPr>
              <a:xfrm>
                <a:off x="3505374" y="5242493"/>
                <a:ext cx="275027" cy="291934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Солнце 10"/>
            <p:cNvSpPr/>
            <p:nvPr/>
          </p:nvSpPr>
          <p:spPr>
            <a:xfrm>
              <a:off x="7798447" y="963910"/>
              <a:ext cx="587214" cy="604395"/>
            </a:xfrm>
            <a:prstGeom prst="su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09251" y="1387947"/>
            <a:ext cx="4140000" cy="4320000"/>
            <a:chOff x="143915" y="1412776"/>
            <a:chExt cx="4400606" cy="463604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43915" y="1412776"/>
              <a:ext cx="4400606" cy="463604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32-конечная звезда 49"/>
            <p:cNvSpPr/>
            <p:nvPr/>
          </p:nvSpPr>
          <p:spPr>
            <a:xfrm>
              <a:off x="171004" y="5467630"/>
              <a:ext cx="4346427" cy="514391"/>
            </a:xfrm>
            <a:prstGeom prst="star32">
              <a:avLst/>
            </a:prstGeom>
            <a:solidFill>
              <a:srgbClr val="1BA91E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98093" y="1890120"/>
              <a:ext cx="3136568" cy="3893209"/>
              <a:chOff x="171394" y="921075"/>
              <a:chExt cx="4393014" cy="5452750"/>
            </a:xfrm>
          </p:grpSpPr>
          <p:sp>
            <p:nvSpPr>
              <p:cNvPr id="65" name="Волна 64"/>
              <p:cNvSpPr/>
              <p:nvPr/>
            </p:nvSpPr>
            <p:spPr>
              <a:xfrm rot="4993912">
                <a:off x="1166884" y="4747788"/>
                <a:ext cx="2635511" cy="616563"/>
              </a:xfrm>
              <a:prstGeom prst="wav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блако 65"/>
              <p:cNvSpPr/>
              <p:nvPr/>
            </p:nvSpPr>
            <p:spPr>
              <a:xfrm>
                <a:off x="171394" y="921075"/>
                <a:ext cx="4393014" cy="3888257"/>
              </a:xfrm>
              <a:prstGeom prst="cloud">
                <a:avLst/>
              </a:prstGeom>
              <a:solidFill>
                <a:srgbClr val="40E040"/>
              </a:solidFill>
              <a:ln>
                <a:solidFill>
                  <a:srgbClr val="157926"/>
                </a:solidFill>
                <a:prstDash val="soli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Группа 66"/>
              <p:cNvGrpSpPr/>
              <p:nvPr/>
            </p:nvGrpSpPr>
            <p:grpSpPr>
              <a:xfrm rot="19049756">
                <a:off x="1149796" y="3586371"/>
                <a:ext cx="706898" cy="637348"/>
                <a:chOff x="1201214" y="3593393"/>
                <a:chExt cx="1606463" cy="1460980"/>
              </a:xfrm>
            </p:grpSpPr>
            <p:grpSp>
              <p:nvGrpSpPr>
                <p:cNvPr id="82" name="Группа 81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</p:grpSpPr>
              <p:sp>
                <p:nvSpPr>
                  <p:cNvPr id="84" name="Выгнутая вверх стрелка 83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Капля 84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b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3" name="16-конечная звезда 82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8" name="Группа 67"/>
              <p:cNvGrpSpPr/>
              <p:nvPr/>
            </p:nvGrpSpPr>
            <p:grpSpPr>
              <a:xfrm rot="19049756">
                <a:off x="3316416" y="2130493"/>
                <a:ext cx="819755" cy="736489"/>
                <a:chOff x="-540163" y="3618327"/>
                <a:chExt cx="3095687" cy="2859414"/>
              </a:xfrm>
            </p:grpSpPr>
            <p:grpSp>
              <p:nvGrpSpPr>
                <p:cNvPr id="76" name="Группа 75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</p:grpSpPr>
              <p:grpSp>
                <p:nvGrpSpPr>
                  <p:cNvPr id="78" name="Группа 77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</p:grpSpPr>
                <p:sp>
                  <p:nvSpPr>
                    <p:cNvPr id="80" name="Выгнутая вверх стрелка 79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Капля 80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9" name="16-конечная звезда 78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7" name="Блок-схема: сохраненные данные 76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9" name="Группа 68"/>
              <p:cNvGrpSpPr/>
              <p:nvPr/>
            </p:nvGrpSpPr>
            <p:grpSpPr>
              <a:xfrm rot="19049756">
                <a:off x="1286067" y="1810813"/>
                <a:ext cx="798195" cy="719664"/>
                <a:chOff x="229992" y="3618327"/>
                <a:chExt cx="2325532" cy="2114930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</p:grpSpPr>
                <p:sp>
                  <p:nvSpPr>
                    <p:cNvPr id="74" name="Выгнутая вверх стрелка 73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Капля 74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3" name="16-конечная звезда 72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1" name="Блок-схема: сохраненные данные 70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4" name="Облако 53"/>
            <p:cNvSpPr/>
            <p:nvPr/>
          </p:nvSpPr>
          <p:spPr>
            <a:xfrm>
              <a:off x="3348522" y="2233195"/>
              <a:ext cx="1126168" cy="549352"/>
            </a:xfrm>
            <a:prstGeom prst="cloud">
              <a:avLst/>
            </a:prstGeom>
            <a:solidFill>
              <a:schemeClr val="bg1"/>
            </a:solidFill>
            <a:ln w="3175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олнце 54"/>
            <p:cNvSpPr/>
            <p:nvPr/>
          </p:nvSpPr>
          <p:spPr>
            <a:xfrm>
              <a:off x="3628544" y="1412776"/>
              <a:ext cx="693257" cy="674762"/>
            </a:xfrm>
            <a:prstGeom prst="sun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" name="Группа 55"/>
            <p:cNvGrpSpPr/>
            <p:nvPr/>
          </p:nvGrpSpPr>
          <p:grpSpPr>
            <a:xfrm>
              <a:off x="2888920" y="4429132"/>
              <a:ext cx="891481" cy="1395226"/>
              <a:chOff x="4892269" y="4697419"/>
              <a:chExt cx="891481" cy="1395226"/>
            </a:xfrm>
          </p:grpSpPr>
          <p:sp>
            <p:nvSpPr>
              <p:cNvPr id="57" name="Арка 56"/>
              <p:cNvSpPr/>
              <p:nvPr/>
            </p:nvSpPr>
            <p:spPr>
              <a:xfrm rot="4671036">
                <a:off x="4968452" y="5515816"/>
                <a:ext cx="854861" cy="298797"/>
              </a:xfrm>
              <a:prstGeom prst="blockArc">
                <a:avLst/>
              </a:prstGeom>
              <a:solidFill>
                <a:srgbClr val="22782A"/>
              </a:solidFill>
              <a:ln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125853" y="4697419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5355569" y="482757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4892269" y="4827574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059409" y="505855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5355569" y="501513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5215863" y="4986163"/>
                <a:ext cx="180020" cy="198249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Капля 63"/>
              <p:cNvSpPr/>
              <p:nvPr/>
            </p:nvSpPr>
            <p:spPr>
              <a:xfrm>
                <a:off x="5508723" y="5510780"/>
                <a:ext cx="275027" cy="291934"/>
              </a:xfrm>
              <a:prstGeom prst="teardrop">
                <a:avLst/>
              </a:prstGeom>
              <a:solidFill>
                <a:srgbClr val="1BA91E"/>
              </a:solidFill>
              <a:ln w="3175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199920" y="5724106"/>
            <a:ext cx="87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Чем отличаются фотографии слева и справа?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757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1428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вешнее с дождем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Строят радугу вдвоем -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Семицветный полукруг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семи широких дуг.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у солнца и дождя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единого гвоздя,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построили в два счета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Поднебесные ворота.''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(С.Я. Маршак)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990600"/>
            <a:ext cx="325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18" y="214290"/>
            <a:ext cx="8163548" cy="612894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Ь\Pictures\Царица радуг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3" r="11223" b="12210"/>
          <a:stretch/>
        </p:blipFill>
        <p:spPr bwMode="auto">
          <a:xfrm>
            <a:off x="709787" y="1604763"/>
            <a:ext cx="2914370" cy="40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Ь\Pictures\Полоски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06" r="3770"/>
          <a:stretch/>
        </p:blipFill>
        <p:spPr bwMode="auto">
          <a:xfrm>
            <a:off x="5412508" y="1604764"/>
            <a:ext cx="2605536" cy="40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53787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Познакомься с  волшебницей Радугой. Назовите цвета её короны.  Каких цветов в её короне нет?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1966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Пользуйся словами «выше», «ниже», «между».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5030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43504" y="3714752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86380" y="300037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214942" y="2214554"/>
            <a:ext cx="642942" cy="64294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71472" y="2214554"/>
            <a:ext cx="642942" cy="64294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3000372"/>
            <a:ext cx="571504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14752"/>
            <a:ext cx="642942" cy="6429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92734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282" y="364172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68352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Какое задание выполняет « черный ящик» волшебницы.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71678"/>
            <a:ext cx="5143536" cy="23574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4509E-6 L 0.46545 -0.00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1387E-6 L 0.45677 1.21387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0289E-6 L 0.2441 -1.50289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93642E-6 L 0.43298 -6.93642E-6 " pathEditMode="relative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0116E-6 L 0.2599 -2.6011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571472" y="2214554"/>
            <a:ext cx="642942" cy="64294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500958" y="2214554"/>
            <a:ext cx="642942" cy="64294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3000372"/>
            <a:ext cx="571504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72396" y="300037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14752"/>
            <a:ext cx="642942" cy="6429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3714752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92734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282" y="364172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57356" y="2071678"/>
            <a:ext cx="5143536" cy="23574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59643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Какой признак фигур он изменяет?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690</TotalTime>
  <Words>415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68</cp:revision>
  <dcterms:created xsi:type="dcterms:W3CDTF">2010-09-01T13:05:38Z</dcterms:created>
  <dcterms:modified xsi:type="dcterms:W3CDTF">2012-09-02T10:58:24Z</dcterms:modified>
</cp:coreProperties>
</file>