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500174"/>
            <a:ext cx="8839200" cy="2698764"/>
          </a:xfrm>
        </p:spPr>
        <p:txBody>
          <a:bodyPr/>
          <a:lstStyle/>
          <a:p>
            <a:r>
              <a:rPr lang="ru-RU" dirty="0" smtClean="0"/>
              <a:t>Что ты знаешь о предложении?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500438"/>
            <a:ext cx="8277252" cy="1604962"/>
          </a:xfrm>
        </p:spPr>
        <p:txBody>
          <a:bodyPr/>
          <a:lstStyle/>
          <a:p>
            <a:pPr algn="l"/>
            <a:r>
              <a:rPr lang="ru-RU" sz="2000" b="0" dirty="0" smtClean="0"/>
              <a:t>Подготовила: </a:t>
            </a:r>
          </a:p>
          <a:p>
            <a:pPr algn="l"/>
            <a:r>
              <a:rPr lang="ru-RU" sz="2000" b="0" dirty="0" smtClean="0"/>
              <a:t>учитель начальных </a:t>
            </a:r>
            <a:r>
              <a:rPr lang="ru-RU" sz="2000" b="0" smtClean="0"/>
              <a:t>классов </a:t>
            </a:r>
            <a:endParaRPr lang="ru-RU" sz="2000" b="0" smtClean="0"/>
          </a:p>
          <a:p>
            <a:pPr algn="l"/>
            <a:r>
              <a:rPr lang="ru-RU" sz="2800" b="0" smtClean="0"/>
              <a:t>Парфенова </a:t>
            </a:r>
            <a:r>
              <a:rPr lang="ru-RU" sz="2800" b="0" dirty="0" smtClean="0"/>
              <a:t>Галина Викторовна</a:t>
            </a:r>
            <a:endParaRPr lang="ru-RU" sz="2400" b="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Какие группы слов нельзя назвать словом «предложение»?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3243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Снег лежать тепло весна.</a:t>
            </a:r>
          </a:p>
          <a:p>
            <a:pPr>
              <a:buNone/>
            </a:pPr>
            <a:r>
              <a:rPr lang="ru-RU" dirty="0" smtClean="0"/>
              <a:t>Наша семья очень дружная.</a:t>
            </a:r>
          </a:p>
          <a:p>
            <a:pPr>
              <a:buNone/>
            </a:pPr>
            <a:r>
              <a:rPr lang="ru-RU" dirty="0" smtClean="0"/>
              <a:t>Поздно ночь светить звезда.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57864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4357694"/>
            <a:ext cx="73218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Вывод</a:t>
            </a:r>
            <a:r>
              <a:rPr lang="ru-RU" sz="2400" dirty="0" smtClean="0"/>
              <a:t>: </a:t>
            </a:r>
            <a:r>
              <a:rPr lang="ru-RU" sz="2800" b="1" dirty="0" smtClean="0">
                <a:solidFill>
                  <a:srgbClr val="C00000"/>
                </a:solidFill>
              </a:rPr>
              <a:t>предложение – это группа слов,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которая выражает законченную мысль.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Какие бывают предложения по цели высказывания?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71612"/>
            <a:ext cx="8686800" cy="5133988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1) Сейчас, когда приду домой, </a:t>
            </a:r>
          </a:p>
          <a:p>
            <a:pPr>
              <a:buNone/>
            </a:pPr>
            <a:r>
              <a:rPr lang="ru-RU" sz="2400" dirty="0" smtClean="0"/>
              <a:t>    Произнесёт их мама:</a:t>
            </a:r>
          </a:p>
          <a:p>
            <a:pPr>
              <a:buNone/>
            </a:pPr>
            <a:r>
              <a:rPr lang="ru-RU" sz="2400" dirty="0" smtClean="0"/>
              <a:t>	«Ты дрался, да?..</a:t>
            </a:r>
          </a:p>
          <a:p>
            <a:pPr>
              <a:buNone/>
            </a:pPr>
            <a:r>
              <a:rPr lang="ru-RU" sz="2400" dirty="0" smtClean="0"/>
              <a:t>	Ты что – немой?..</a:t>
            </a:r>
          </a:p>
          <a:p>
            <a:pPr>
              <a:buNone/>
            </a:pPr>
            <a:r>
              <a:rPr lang="ru-RU" sz="2400" dirty="0" smtClean="0"/>
              <a:t>	Ну что молчишь упрямо?»</a:t>
            </a:r>
          </a:p>
          <a:p>
            <a:pPr>
              <a:buNone/>
            </a:pPr>
            <a:r>
              <a:rPr lang="ru-RU" sz="2400" dirty="0" smtClean="0"/>
              <a:t>2) Повествовать придётся мне,</a:t>
            </a:r>
          </a:p>
          <a:p>
            <a:pPr>
              <a:buNone/>
            </a:pPr>
            <a:r>
              <a:rPr lang="ru-RU" sz="2400" dirty="0" smtClean="0"/>
              <a:t>	И я скажу: «Не дрался, не…</a:t>
            </a:r>
          </a:p>
          <a:p>
            <a:pPr>
              <a:buNone/>
            </a:pPr>
            <a:r>
              <a:rPr lang="ru-RU" sz="2400" dirty="0" smtClean="0"/>
              <a:t>	Свалился с дерева, и вот…</a:t>
            </a:r>
          </a:p>
          <a:p>
            <a:pPr>
              <a:buNone/>
            </a:pPr>
            <a:r>
              <a:rPr lang="ru-RU" sz="2400" dirty="0" smtClean="0"/>
              <a:t>3) Тут папа в комнату войдёт,</a:t>
            </a:r>
          </a:p>
          <a:p>
            <a:pPr>
              <a:buNone/>
            </a:pPr>
            <a:r>
              <a:rPr lang="ru-RU" sz="2400" dirty="0" smtClean="0"/>
              <a:t>	Войдёт и скажет: «Лоботряс!</a:t>
            </a:r>
          </a:p>
          <a:p>
            <a:pPr>
              <a:buNone/>
            </a:pPr>
            <a:r>
              <a:rPr lang="ru-RU" sz="2400" dirty="0" smtClean="0"/>
              <a:t>	Я проучу тебя сейчас!..»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072066" y="3214686"/>
            <a:ext cx="3243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(Вопросительные)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4572008"/>
            <a:ext cx="3857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(Повествовательные)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2066" y="5857892"/>
            <a:ext cx="3417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(Восклицательные)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Игра «Почтальон»</a:t>
            </a:r>
            <a:br>
              <a:rPr lang="ru-RU" dirty="0" smtClean="0"/>
            </a:br>
            <a:r>
              <a:rPr lang="ru-RU" sz="2800" dirty="0" smtClean="0"/>
              <a:t>- Разнеси предложения по домам.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5029200"/>
          </a:xfrm>
        </p:spPr>
        <p:txBody>
          <a:bodyPr/>
          <a:lstStyle/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Там очень опасно.</a:t>
            </a:r>
          </a:p>
          <a:p>
            <a:pPr marL="514350" indent="-514350">
              <a:buNone/>
            </a:pPr>
            <a:r>
              <a:rPr lang="ru-RU" sz="2400" dirty="0" smtClean="0"/>
              <a:t>Ты ещё здесь?</a:t>
            </a:r>
          </a:p>
          <a:p>
            <a:pPr marL="514350" indent="-514350">
              <a:buNone/>
            </a:pPr>
            <a:r>
              <a:rPr lang="ru-RU" sz="2400" dirty="0" smtClean="0"/>
              <a:t>Ребята, идите сюда.</a:t>
            </a:r>
          </a:p>
          <a:p>
            <a:pPr marL="514350" indent="-514350">
              <a:buNone/>
            </a:pPr>
            <a:r>
              <a:rPr lang="ru-RU" sz="2400" dirty="0" smtClean="0"/>
              <a:t>На улице идёт снег.</a:t>
            </a:r>
          </a:p>
          <a:p>
            <a:pPr marL="514350" indent="-514350">
              <a:buNone/>
            </a:pPr>
            <a:r>
              <a:rPr lang="ru-RU" sz="2400" dirty="0" smtClean="0"/>
              <a:t>Не трогайте гнездо.</a:t>
            </a:r>
          </a:p>
          <a:p>
            <a:pPr marL="514350" indent="-514350">
              <a:buNone/>
            </a:pPr>
            <a:r>
              <a:rPr lang="ru-RU" sz="2400" dirty="0" smtClean="0"/>
              <a:t>Это ядовитая змея.</a:t>
            </a:r>
          </a:p>
          <a:p>
            <a:pPr marL="514350" indent="-514350">
              <a:buNone/>
            </a:pPr>
            <a:r>
              <a:rPr lang="ru-RU" sz="2400" dirty="0" smtClean="0"/>
              <a:t>Чья это работа?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785786" y="2071678"/>
            <a:ext cx="1571636" cy="1000132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Побуди-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тельные</a:t>
            </a:r>
          </a:p>
        </p:txBody>
      </p:sp>
      <p:sp>
        <p:nvSpPr>
          <p:cNvPr id="5" name="Равнобедренный треугольник 4"/>
          <p:cNvSpPr/>
          <p:nvPr/>
        </p:nvSpPr>
        <p:spPr bwMode="auto">
          <a:xfrm>
            <a:off x="785786" y="1643050"/>
            <a:ext cx="1571636" cy="428628"/>
          </a:xfrm>
          <a:prstGeom prst="triangl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714744" y="2000240"/>
            <a:ext cx="1571636" cy="1000132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Вопроси-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</a:rPr>
              <a:t>тельные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 bwMode="auto">
          <a:xfrm>
            <a:off x="3714744" y="1643050"/>
            <a:ext cx="1571636" cy="357190"/>
          </a:xfrm>
          <a:prstGeom prst="triangl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786578" y="2000240"/>
            <a:ext cx="1571636" cy="1000132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Повество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вательные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 bwMode="auto">
          <a:xfrm>
            <a:off x="6786578" y="1643050"/>
            <a:ext cx="1571636" cy="357190"/>
          </a:xfrm>
          <a:prstGeom prst="triangl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9.52821E-7 L 0.62987 -0.09435 " pathEditMode="relative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2 -0.03029 L 0.34271 -0.156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9778E-6 L -0.00608 -0.2097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39 -0.01134 L 0.64428 -0.147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7854 " pathEditMode="relative" ptsTypes="AA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78 -0.00301 L 0.65451 -0.1288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1 -0.03539 L 0.34114 -0.2976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-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Спишите, расставив знаки препинания.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600" dirty="0" smtClean="0"/>
              <a:t>Почему  же  подснежники  растут зимой  почему </a:t>
            </a:r>
            <a:r>
              <a:rPr lang="ru-RU" sz="3600" dirty="0" err="1" smtClean="0"/>
              <a:t>сп</a:t>
            </a:r>
            <a:r>
              <a:rPr lang="ru-RU" sz="3600" dirty="0" smtClean="0"/>
              <a:t>..</a:t>
            </a:r>
            <a:r>
              <a:rPr lang="ru-RU" sz="3600" dirty="0" err="1" smtClean="0"/>
              <a:t>шат</a:t>
            </a:r>
            <a:r>
              <a:rPr lang="ru-RU" sz="3600" dirty="0" smtClean="0"/>
              <a:t> </a:t>
            </a:r>
            <a:r>
              <a:rPr lang="ru-RU" sz="3600" dirty="0" err="1" smtClean="0"/>
              <a:t>цв</a:t>
            </a:r>
            <a:r>
              <a:rPr lang="ru-RU" sz="3600" dirty="0" smtClean="0"/>
              <a:t>..</a:t>
            </a:r>
            <a:r>
              <a:rPr lang="ru-RU" sz="3600" dirty="0" err="1" smtClean="0"/>
              <a:t>сти</a:t>
            </a:r>
            <a:r>
              <a:rPr lang="ru-RU" sz="3600" dirty="0" smtClean="0"/>
              <a:t> эти </a:t>
            </a:r>
            <a:r>
              <a:rPr lang="ru-RU" sz="3600" dirty="0" err="1" smtClean="0"/>
              <a:t>цв</a:t>
            </a:r>
            <a:r>
              <a:rPr lang="ru-RU" sz="3600" dirty="0" smtClean="0"/>
              <a:t>..ты  очень  любят  свет  в  голом л..су  света  очень  много  </a:t>
            </a:r>
            <a:r>
              <a:rPr lang="ru-RU" sz="3600" dirty="0" err="1" smtClean="0"/>
              <a:t>зацв</a:t>
            </a:r>
            <a:r>
              <a:rPr lang="ru-RU" sz="3600" dirty="0" smtClean="0"/>
              <a:t>..тай же  </a:t>
            </a:r>
            <a:r>
              <a:rPr lang="ru-RU" sz="3600" dirty="0" err="1" smtClean="0"/>
              <a:t>ск</a:t>
            </a:r>
            <a:r>
              <a:rPr lang="ru-RU" sz="3600" dirty="0" smtClean="0"/>
              <a:t>..рей,  в..</a:t>
            </a:r>
            <a:r>
              <a:rPr lang="ru-RU" sz="3600" dirty="0" err="1" smtClean="0"/>
              <a:t>сенний</a:t>
            </a:r>
            <a:r>
              <a:rPr lang="ru-RU" sz="3600" dirty="0" smtClean="0"/>
              <a:t>  </a:t>
            </a:r>
            <a:r>
              <a:rPr lang="ru-RU" sz="3600" dirty="0" err="1" smtClean="0"/>
              <a:t>цв</a:t>
            </a:r>
            <a:r>
              <a:rPr lang="ru-RU" sz="3600" dirty="0" smtClean="0"/>
              <a:t>..ток.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 smtClean="0"/>
              <a:t>Проверка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14554"/>
            <a:ext cx="8686800" cy="44910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3600" dirty="0" smtClean="0"/>
              <a:t>Почему  же  подснежники  растут зимой?  Почему сп</a:t>
            </a:r>
            <a:r>
              <a:rPr lang="ru-RU" sz="3600" dirty="0" smtClean="0">
                <a:solidFill>
                  <a:srgbClr val="C00000"/>
                </a:solidFill>
              </a:rPr>
              <a:t>е</a:t>
            </a:r>
            <a:r>
              <a:rPr lang="ru-RU" sz="3600" dirty="0" smtClean="0"/>
              <a:t>шат цв</a:t>
            </a:r>
            <a:r>
              <a:rPr lang="ru-RU" sz="3600" dirty="0" smtClean="0">
                <a:solidFill>
                  <a:srgbClr val="C00000"/>
                </a:solidFill>
              </a:rPr>
              <a:t>е</a:t>
            </a:r>
            <a:r>
              <a:rPr lang="ru-RU" sz="3600" dirty="0" smtClean="0"/>
              <a:t>сти? Эти цв</a:t>
            </a:r>
            <a:r>
              <a:rPr lang="ru-RU" sz="3600" dirty="0" smtClean="0">
                <a:solidFill>
                  <a:srgbClr val="C00000"/>
                </a:solidFill>
              </a:rPr>
              <a:t>е</a:t>
            </a:r>
            <a:r>
              <a:rPr lang="ru-RU" sz="3600" dirty="0" smtClean="0"/>
              <a:t>ты  очень  любят  свет.  В  голом л</a:t>
            </a:r>
            <a:r>
              <a:rPr lang="ru-RU" sz="3600" dirty="0" smtClean="0">
                <a:solidFill>
                  <a:srgbClr val="C00000"/>
                </a:solidFill>
              </a:rPr>
              <a:t>е</a:t>
            </a:r>
            <a:r>
              <a:rPr lang="ru-RU" sz="3600" dirty="0" smtClean="0"/>
              <a:t>су  света  очень  много.  Зацв</a:t>
            </a:r>
            <a:r>
              <a:rPr lang="ru-RU" sz="3600" dirty="0" smtClean="0">
                <a:solidFill>
                  <a:srgbClr val="C00000"/>
                </a:solidFill>
              </a:rPr>
              <a:t>е</a:t>
            </a:r>
            <a:r>
              <a:rPr lang="ru-RU" sz="3600" dirty="0" smtClean="0"/>
              <a:t>тай же  ск</a:t>
            </a:r>
            <a:r>
              <a:rPr lang="ru-RU" sz="3600" dirty="0" smtClean="0">
                <a:solidFill>
                  <a:srgbClr val="C00000"/>
                </a:solidFill>
              </a:rPr>
              <a:t>о</a:t>
            </a:r>
            <a:r>
              <a:rPr lang="ru-RU" sz="3600" dirty="0" smtClean="0"/>
              <a:t>рей,  в</a:t>
            </a:r>
            <a:r>
              <a:rPr lang="ru-RU" sz="3600" dirty="0" smtClean="0">
                <a:solidFill>
                  <a:srgbClr val="C00000"/>
                </a:solidFill>
              </a:rPr>
              <a:t>е</a:t>
            </a:r>
            <a:r>
              <a:rPr lang="ru-RU" sz="3600" dirty="0" smtClean="0"/>
              <a:t>сенний  цв</a:t>
            </a:r>
            <a:r>
              <a:rPr lang="ru-RU" sz="3600" dirty="0" smtClean="0">
                <a:solidFill>
                  <a:srgbClr val="C00000"/>
                </a:solidFill>
              </a:rPr>
              <a:t>е</a:t>
            </a:r>
            <a:r>
              <a:rPr lang="ru-RU" sz="3600" dirty="0" smtClean="0"/>
              <a:t>ток.</a:t>
            </a: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Составьте из слов предложения. Подберите название к тексту.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0292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за, Вася, ухаживать, летом, помогал, дедушке</a:t>
            </a:r>
            <a:r>
              <a:rPr lang="ru-RU" sz="2800" smtClean="0"/>
              <a:t>, цветами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800" dirty="0" smtClean="0"/>
              <a:t>срезал, огромный, утром, дед, осенних, букет, цветов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800" dirty="0" smtClean="0"/>
              <a:t>принёс класс, в, этот, Вася, букет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поставил, цветы, стол, мальчик, учительница, на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как, цветы, красивы, эти, осенние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Букет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sz="3600" dirty="0" smtClean="0"/>
              <a:t>Летом Вася помогал дедушке ухаживать за цветами. </a:t>
            </a:r>
          </a:p>
          <a:p>
            <a:pPr>
              <a:buNone/>
            </a:pPr>
            <a:r>
              <a:rPr lang="ru-RU" sz="3600" dirty="0" smtClean="0"/>
              <a:t>         Утром дед срезал огромный букет осенних цветов. Вася принёс этот букет в  класс. Мальчик поставил  цветы на стол учительнице. </a:t>
            </a:r>
          </a:p>
          <a:p>
            <a:pPr>
              <a:buNone/>
            </a:pPr>
            <a:r>
              <a:rPr lang="ru-RU" sz="3600" dirty="0" smtClean="0"/>
              <a:t>         Как  красивы  эти  осенние цветы!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ло-зелёная абстракци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Бело-зелёная абстракция</Template>
  <TotalTime>61</TotalTime>
  <Words>264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Бело-зелёная абстракция</vt:lpstr>
      <vt:lpstr>Что ты знаешь о предложении?</vt:lpstr>
      <vt:lpstr>Какие группы слов нельзя назвать словом «предложение»?</vt:lpstr>
      <vt:lpstr>Какие бывают предложения по цели высказывания?</vt:lpstr>
      <vt:lpstr>Слайд 4</vt:lpstr>
      <vt:lpstr>Игра «Почтальон» - Разнеси предложения по домам.</vt:lpstr>
      <vt:lpstr>Спишите, расставив знаки препинания.</vt:lpstr>
      <vt:lpstr>Проверка </vt:lpstr>
      <vt:lpstr>Составьте из слов предложения. Подберите название к тексту.</vt:lpstr>
      <vt:lpstr> Букет.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ты знаешь о предложении?</dc:title>
  <cp:lastModifiedBy>Светлана</cp:lastModifiedBy>
  <cp:revision>15</cp:revision>
  <dcterms:modified xsi:type="dcterms:W3CDTF">2013-02-14T23:13:53Z</dcterms:modified>
</cp:coreProperties>
</file>