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857" autoAdjust="0"/>
  </p:normalViewPr>
  <p:slideViewPr>
    <p:cSldViewPr>
      <p:cViewPr varScale="1">
        <p:scale>
          <a:sx n="98" d="100"/>
          <a:sy n="98" d="100"/>
        </p:scale>
        <p:origin x="-3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6D264-1B57-4341-93DF-059207F5C37F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597F2-A4C1-4339-8379-AE143A80B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597F2-A4C1-4339-8379-AE143A80BEF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6356-C9B1-4A5A-B92E-C93161060D65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82C7-EBB3-424E-A34E-21CF2347D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6356-C9B1-4A5A-B92E-C93161060D65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82C7-EBB3-424E-A34E-21CF2347D2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6356-C9B1-4A5A-B92E-C93161060D65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82C7-EBB3-424E-A34E-21CF2347D2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6356-C9B1-4A5A-B92E-C93161060D65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82C7-EBB3-424E-A34E-21CF2347D2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6356-C9B1-4A5A-B92E-C93161060D65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EEE82C7-EBB3-424E-A34E-21CF2347D2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6356-C9B1-4A5A-B92E-C93161060D65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82C7-EBB3-424E-A34E-21CF2347D2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6356-C9B1-4A5A-B92E-C93161060D65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82C7-EBB3-424E-A34E-21CF2347D2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6356-C9B1-4A5A-B92E-C93161060D65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82C7-EBB3-424E-A34E-21CF2347D2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6356-C9B1-4A5A-B92E-C93161060D65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82C7-EBB3-424E-A34E-21CF2347D2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6356-C9B1-4A5A-B92E-C93161060D65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82C7-EBB3-424E-A34E-21CF2347D2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6356-C9B1-4A5A-B92E-C93161060D65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82C7-EBB3-424E-A34E-21CF2347D2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786356-C9B1-4A5A-B92E-C93161060D65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EEE82C7-EBB3-424E-A34E-21CF2347D2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ndAc>
      <p:stSnd>
        <p:snd r:embed="rId13" name="chimes.wav" builtIn="1"/>
      </p:stSnd>
    </p:sndAc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imgurl=http://us.123rf.com/400wm/400/400/nejron/nejron0902/nejron090200120/4276665-.jpg&amp;imgrefurl=http://ru.123rf.com/photo_4276665_beautiful-happy-housewife-with-rubber-gloves.html&amp;usg=__XsNmT6M_ikgyRCAnJ2HHt8PN5WI=&amp;h=400&amp;w=274&amp;sz=17&amp;hl=ru&amp;start=19&amp;zoom=1&amp;tbnid=LrAoq-Ey5pUAvM:&amp;tbnh=124&amp;tbnw=85&amp;ei=N_hDTZbpFpGWOu7-9boB&amp;prev=/images?q=%D1%81%D1%87%D0%B0%D1%81%D1%82%D0%BB%D0%B8%D0%B2%D0%B0%D1%8F+%D0%B4%D0%BE%D0%BC%D0%BE%D1%85%D0%BE%D0%B7%D1%8F%D0%B9%D0%BA%D0%B0&amp;hl=ru&amp;newwindow=1&amp;sa=N&amp;gbv=2&amp;tbs=isch:1&amp;itbs=1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imgurl=http://dreams-night.narod2.ru/kartinki_i_animashki/spasibo/spasibo3/spasibo_001.gif&amp;imgrefurl=http://dreams-night.narod2.ru/kartinki_i_animashki/spasibo/spasibo3/&amp;usg=__tQoG3ynVBvL9_VemvHSxAs7OQo4=&amp;h=476&amp;w=400&amp;sz=124&amp;hl=ru&amp;start=2&amp;zoom=1&amp;tbnid=R1zWeypaPLCGzM:&amp;tbnh=129&amp;tbnw=108&amp;ei=AuhITayvGc2YOve19aQE&amp;prev=/images?q=%D0%B0%D0%BD%D0%B8%D0%BC%D0%B0%D1%88%D0%BA%D0%B8+%D1%81%D0%BF%D0%B0%D1%81%D0%B8%D0%B1%D0%BE&amp;hl=ru&amp;newwindow=1&amp;sa=G&amp;gbv=2&amp;tbs=isch:1&amp;itbs=1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5" Type="http://schemas.openxmlformats.org/officeDocument/2006/relationships/hyperlink" Target="http://www.google.ru/imgres?imgurl=http://www.psworld.info/uploads/posts/2009-07/1248433864_000e4fb0.jpg&amp;imgrefurl=http://psworld.info/1190-domoxozyajka-na-sinem-fone.html&amp;usg=__yqicJ9xR3MNsQbvMTuFAiLXfOFc=&amp;h=372&amp;w=250&amp;sz=18&amp;hl=ru&amp;start=289&amp;zoom=1&amp;tbnid=ZiWjwIUkUBAR0M:&amp;tbnh=122&amp;tbnw=82&amp;ei=R-tITavNL8yaOtvI8awE&amp;prev=/images?q=%D0%B4%D0%BE%D0%BC%D0%BE%D1%85%D0%BE%D0%B7%D1%8F%D0%B9%D0%BA%D0%B0&amp;start=280&amp;hl=ru&amp;newwindow=1&amp;sa=N&amp;gbv=2&amp;tbs=isch:1&amp;itbs=1" TargetMode="Externa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imgurl=http://i048.radikal.ru/0804/99/0fdbe60b2d0d.jpg&amp;imgrefurl=http://www.liveinternet.ru/users/ljiljana/post130480207/&amp;usg=__NHP_V6Izx2FOmNljG6_gPqt5n-o=&amp;h=459&amp;w=700&amp;sz=92&amp;hl=ru&amp;start=9&amp;zoom=1&amp;tbnid=KvcNmSRqWo5YiM:&amp;tbnh=92&amp;tbnw=140&amp;ei=q7BGTaCbI8eBOszEqbcB&amp;prev=/images?q=%D0%B7%D0%B8%D0%BC%D0%BD%D0%B8%D0%B9+%D0%BF%D0%B5%D0%B9%D0%B7%D0%B0%D0%B6&amp;hl=ru&amp;newwindow=1&amp;sa=G&amp;gbv=2&amp;tbs=isch:1&amp;itbs=1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imgurl=http://vseuch.ru/wp-content/uploads/2010/12/domik_new.gif&amp;imgrefurl=http://vseuch.ru/sotvorenie-pogodyvolshebnyj-urok-animacii-v-fotoshope/&amp;usg=__OHOTZ3-6vlbbj0XByIG9-Zzp1QM=&amp;h=402&amp;w=500&amp;sz=706&amp;hl=ru&amp;start=36&amp;zoom=1&amp;tbnid=LW2yo4OBWb5E8M:&amp;tbnh=105&amp;tbnw=130&amp;ei=ZrNGTb6XE8TrObm4zMkB&amp;prev=/images?q=%D0%B0%D0%BD%D0%B8%D0%BC%D0%B0%D1%88%D0%BA%D0%B8+%D0%B4%D0%BE%D0%BC%D0%B8%D0%BA&amp;start=20&amp;hl=ru&amp;newwindow=1&amp;sa=N&amp;gbv=2&amp;tbs=isch:1&amp;itbs=1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http://www.google.ru/imgres?imgurl=http://lavushenko.ru/files/%D0%B4%D0%BE%D0%BC%D0%BE%D1%85%D0%BE%D0%B7%D1%8F%D0%B9%D0%BA%D0%B0.jpg&amp;imgrefurl=http://lavushenko.ru/notebook/read/196&amp;usg=__FacrPWwf0ycD2Zpl58ZXtBxMR10=&amp;h=440&amp;w=330&amp;sz=36&amp;hl=ru&amp;start=2&amp;zoom=1&amp;tbnid=bSij2ftwEfElcM:&amp;tbnh=127&amp;tbnw=95&amp;ei=6e5DTemUIoLrOfGGrL4B&amp;prev=/images?q=%D0%B4%D0%BE%D0%BC%D0%BE%D1%85%D0%BE%D0%B7%D1%8F%D0%B9%D0%BA%D0%B0&amp;hl=ru&amp;newwindow=1&amp;sa=N&amp;gbv=2&amp;tbs=isch:1&amp;itbs=1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imgurl=http://img0.liveinternet.ru/images/attach/c/0//42/358/42358141_38322101_dobroe_utro_i_udachnogo.gif&amp;imgrefurl=http://www.liveinternet.ru/users/3541743/rubric/1400831/&amp;usg=__yzzwLz-LDKei_J7Y5mDZYJdz8WY=&amp;h=250&amp;w=700&amp;sz=120&amp;hl=ru&amp;start=62&amp;zoom=1&amp;tbnid=bPDsvWzg0js_lM:&amp;tbnh=50&amp;tbnw=140&amp;ei=PulITfexBIGXOsG3_awE&amp;prev=/images?q=%D0%B0%D0%BD%D0%B8%D0%BC%D0%B0%D1%88%D0%BA%D0%B8+%D1%81%D0%BF%D0%B0%D1%81%D0%B8%D0%B1%D0%BE&amp;start=60&amp;hl=ru&amp;newwindow=1&amp;sa=N&amp;gbv=2&amp;tbs=isch:1&amp;itbs=1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hyperlink" Target="http://www.google.ru/imgres?imgurl=http://us.123rf.com/400wm/400/400/nejron/nejron0903/nejron090300099/4438712-.jpg&amp;imgrefurl=http://ru.123rf.com/photo_4438712_beautiful-happy-housewife-retro-portrait.html&amp;usg=__XDAe9bfsh0mN3Ogl2yOZlxAURWQ=&amp;h=400&amp;w=267&amp;sz=17&amp;hl=ru&amp;start=656&amp;zoom=1&amp;tbnid=TGAbTlGznpGZDM:&amp;tbnh=124&amp;tbnw=83&amp;ei=gexITeDGD4OVOqy4sKwE&amp;prev=/images?q=%D0%B4%D0%BE%D0%BC%D0%BE%D1%85%D0%BE%D0%B7%D1%8F%D0%B9%D0%BA%D0%B0&amp;start=640&amp;hl=ru&amp;newwindow=1&amp;sa=N&amp;gbv=2&amp;tbs=isch:1&amp;itbs=1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ru/imgres?imgurl=http://img0.liveinternet.ru/images/attach/c/1//55/983/55983173_samovar.jpg&amp;imgrefurl=http://www.liveinternet.ru/users/julija_vorkale/tags/raznoe/page2.html&amp;usg=__fRGrSdKU4CcHz-48ilwdTw6Akgo=&amp;h=360&amp;w=353&amp;sz=32&amp;hl=ru&amp;start=4&amp;zoom=1&amp;tbnid=CBwwvL2v8QB1DM:&amp;tbnh=121&amp;tbnw=119&amp;ei=ZaBCTf7UCpGfOrrNyMYB&amp;prev=/images?q=%D0%B0%D0%BD%D0%B8%D0%BC%D0%B0%D1%88%D0%BA%D0%B8+%D1%81%D0%B0%D0%BC%D0%BE%D0%B2%D0%B0%D1%80&amp;hl=ru&amp;newwindow=1&amp;sa=G&amp;gbv=2&amp;tbs=isch:1&amp;itbs=1" TargetMode="External"/><Relationship Id="rId13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12" Type="http://schemas.openxmlformats.org/officeDocument/2006/relationships/hyperlink" Target="http://www.google.ru/imgres?imgurl=http://magnit-tehno.shop.by/pics/items/S1.jpg&amp;imgrefurl=http://rebiznes.ru/blog/03031501/12051558.html&amp;usg=__HuqREbNn14AFhJE9TQgk_1FiOco=&amp;h=440&amp;w=401&amp;sz=50&amp;hl=ru&amp;start=3&amp;zoom=1&amp;tbnid=r3cTO9ezfIIWfM:&amp;tbnh=127&amp;tbnw=116&amp;ei=aJ1CTZqWNc_oOYWhnLcB&amp;prev=/images?q=%D0%B0%D0%BD%D0%B8%D0%BC%D0%B0%D1%88%D0%BA%D0%B8+%D0%BF%D1%8B%D0%BB%D0%B5%D1%81%D0%BE%D1%81&amp;hl=ru&amp;newwindow=1&amp;sa=G&amp;gbv=2&amp;tbs=isch:1&amp;itbs=1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ru/imgres?imgurl=http://www.3dmir.ru/maya/meat_grinder_create/1_clip_image001.jpg&amp;imgrefurl=http://www.3dmir.ru/s_tutor/tutor/595.html&amp;usg=__i2PrIqhpX2VirBxLSoNQt5sqIzI=&amp;h=500&amp;w=800&amp;sz=81&amp;hl=ru&amp;start=14&amp;zoom=1&amp;tbnid=UL7BC5XkWRRcRM:&amp;tbnh=89&amp;tbnw=143&amp;ei=asRCTaKUNYjsOZLincMB&amp;prev=/images?q=%D0%B0%D0%BD%D0%B8%D0%BC%D0%B0%D1%88%D0%BA%D0%B8+%D0%BC%D1%8F%D1%81%D0%BE%D1%80%D1%83%D0%B1%D0%BA%D0%B0&amp;hl=ru&amp;newwindow=1&amp;sa=G&amp;gbv=2&amp;tbs=isch:1&amp;itbs=1" TargetMode="External"/><Relationship Id="rId11" Type="http://schemas.openxmlformats.org/officeDocument/2006/relationships/image" Target="../media/image11.jpeg"/><Relationship Id="rId5" Type="http://schemas.openxmlformats.org/officeDocument/2006/relationships/image" Target="../media/image8.jpeg"/><Relationship Id="rId10" Type="http://schemas.openxmlformats.org/officeDocument/2006/relationships/hyperlink" Target="http://www.google.ru/imgres?imgurl=http://s61.radikal.ru/i174/1005/eb/765c80feaf69.jpg&amp;imgrefurl=http://www.liveinternet.ru/users/nina_andreevna/post139765503&amp;usg=__gZS2yRxiTK9TmnY7ycGWIkWzPu0=&amp;h=687&amp;w=600&amp;sz=34&amp;hl=ru&amp;start=5&amp;zoom=1&amp;tbnid=KOxbOYyyzz0xWM:&amp;tbnh=139&amp;tbnw=121&amp;ei=oKJCTbrPFYbpOequpb4B&amp;prev=/images?q=%D0%B0%D0%BD%D0%B8%D0%BC%D0%B0%D1%88%D0%BA%D0%B8+%D0%BF%D0%B0%D1%80%D0%BE%D0%B2%D0%B0%D1%80%D0%BA%D0%B0&amp;hl=ru&amp;newwindow=1&amp;sa=G&amp;gbv=2&amp;tbs=isch:1&amp;itbs=1" TargetMode="External"/><Relationship Id="rId4" Type="http://schemas.openxmlformats.org/officeDocument/2006/relationships/hyperlink" Target="http://www.google.ru/imgres?imgurl=http://img-fotki.yandex.ru/get/15/tapirr.64/0_c420_949ef3a4_XL.jpg&amp;imgrefurl=http://www.liveinternet.ru/users/2088148/post107336583/&amp;usg=__7ru8r-8wQOqvLoyp-Vfswaj997c=&amp;h=800&amp;w=550&amp;sz=129&amp;hl=ru&amp;start=2&amp;zoom=1&amp;tbnid=hW0T3gF8ho0QQM:&amp;tbnh=143&amp;tbnw=98&amp;ei=KJ9CTfXaCs3rOeX-4L8B&amp;prev=/images?q=%D0%B0%D0%BD%D0%B8%D0%BC%D0%B0%D1%88%D0%BA%D0%B8+%D0%BA%D0%BE%D1%84%D0%B5%D0%BC%D0%BE%D0%BB%D0%BA%D0%B0&amp;hl=ru&amp;newwindow=1&amp;sa=G&amp;gbv=2&amp;tbs=isch:1&amp;itbs=1" TargetMode="External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imgurl=http://us.123rf.com/400wm/400/400/nejron/nejron0903/nejron090300202/4504365-.jpg&amp;imgrefurl=http://ru.123rf.com/photo_4504365_funny-housewife.html&amp;usg=__Z4lcZnGcw4KrvfL4MrnHknrxfmQ=&amp;h=400&amp;w=269&amp;sz=17&amp;hl=ru&amp;start=3&amp;zoom=1&amp;tbnid=xXZlfLSGUKJFLM:&amp;tbnh=124&amp;tbnw=83&amp;ei=dcdCTbjWEcacOr7t8cUB&amp;prev=/images?q=%D1%81%D0%BC%D0%B5%D1%88%D0%BD%D0%B0%D1%8F+%D0%B4%D0%BE%D0%BC%D0%BE%D1%85%D0%BE%D0%B7%D1%8F%D0%B9%D0%BA%D0%B0&amp;hl=ru&amp;newwindow=1&amp;sa=N&amp;gbv=2&amp;tbs=isch:1&amp;itbs=1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imgurl=http://us.123rf.com/400wm/400/400/nejron/nejron0905/nejron090500268/4899556-.jpg&amp;imgrefurl=http://ru.123rf.com/photo_4899556_beautiful-happy-housewife-retro-portrait.html&amp;usg=__LFKaZGwag9vG-Iy0AhMTGOGgQP8=&amp;h=400&amp;w=284&amp;sz=17&amp;hl=ru&amp;start=18&amp;zoom=1&amp;tbnid=s_3CvN3DKgGHgM:&amp;tbnh=124&amp;tbnw=88&amp;ei=N_hDTZbpFpGWOu7-9boB&amp;prev=/images?q=%D1%81%D1%87%D0%B0%D1%81%D1%82%D0%BB%D0%B8%D0%B2%D0%B0%D1%8F+%D0%B4%D0%BE%D0%BC%D0%BE%D1%85%D0%BE%D0%B7%D1%8F%D0%B9%D0%BA%D0%B0&amp;hl=ru&amp;newwindow=1&amp;sa=N&amp;gbv=2&amp;tbs=isch:1&amp;itbs=1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imgurl=http://psmania.ru/uploads/posts/2009-03/1238346862_funny-retro-housewife.jpg&amp;imgrefurl=http://psmania.ru/scanning_cliparts/24-domoxozyajka-rastrovyj-klipart.html&amp;usg=__esOs_JcOoLuE9sADYzcthYW4vAE=&amp;h=681&amp;w=638&amp;sz=128&amp;hl=ru&amp;start=15&amp;zoom=1&amp;tbnid=1Q48X4qUJXNHtM:&amp;tbnh=139&amp;tbnw=130&amp;ei=6e5DTemUIoLrOfGGrL4B&amp;prev=/images?q=%D0%B4%D0%BE%D0%BC%D0%BE%D1%85%D0%BE%D0%B7%D1%8F%D0%B9%D0%BA%D0%B0&amp;hl=ru&amp;newwindow=1&amp;sa=N&amp;gbv=2&amp;tbs=isch:1&amp;itbs=1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42852"/>
            <a:ext cx="8229600" cy="1785950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РУССКИЙ ЯЗЫК «СЛОЖНЫЕ СЛОВА».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857364"/>
            <a:ext cx="8286808" cy="450059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АВТОР: ГУЗЕНКО ИРИНА ЮРЬЕВНА.</a:t>
            </a:r>
          </a:p>
          <a:p>
            <a:r>
              <a:rPr lang="ru-RU" sz="6000" dirty="0" smtClean="0"/>
              <a:t>Г. БОДАЙБО</a:t>
            </a:r>
          </a:p>
          <a:p>
            <a:r>
              <a:rPr lang="ru-RU" sz="6000" dirty="0" smtClean="0"/>
              <a:t>ИРКУТСКАЯ ОБЛАСТЬ</a:t>
            </a:r>
          </a:p>
          <a:p>
            <a:r>
              <a:rPr lang="ru-RU" sz="6000" dirty="0" smtClean="0"/>
              <a:t>МОУ    СОШ    №    1</a:t>
            </a:r>
            <a:endParaRPr lang="ru-RU" sz="6000" dirty="0"/>
          </a:p>
        </p:txBody>
      </p:sp>
    </p:spTree>
  </p:cSld>
  <p:clrMapOvr>
    <a:masterClrMapping/>
  </p:clrMapOvr>
  <p:transition spd="med">
    <p:sndAc>
      <p:stSnd>
        <p:snd r:embed="rId2" name="chimes.wav" builtIn="1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14290"/>
            <a:ext cx="8229600" cy="235745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7200" b="0" i="1" u="sng" dirty="0" smtClean="0"/>
              <a:t>5 ЗАДАНИЕ </a:t>
            </a:r>
            <a:r>
              <a:rPr lang="ru-RU" sz="7200" dirty="0" smtClean="0"/>
              <a:t>«КРОССВОРДИК»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t2.gstatic.com/images?q=tbn:LrAoq-Ey5pUAvM:http://us.123rf.com/400wm/400/400/nejron/nejron0902/nejron090200120/4276665-.jpg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2571744"/>
            <a:ext cx="3929090" cy="414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14290"/>
            <a:ext cx="8229600" cy="2357454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5400" b="0" i="1" dirty="0" smtClean="0"/>
              <a:t>ВЫБЕРИ ПРАВИЛЬНЫЙ ОТВЕТ</a:t>
            </a:r>
            <a:endParaRPr lang="ru-RU" sz="5400" b="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786058"/>
            <a:ext cx="8429684" cy="371477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1.Все непонятные слова называются сложными.</a:t>
            </a:r>
          </a:p>
          <a:p>
            <a:r>
              <a:rPr lang="ru-RU" dirty="0" smtClean="0"/>
              <a:t>2.Все длинные слова называются сложными.</a:t>
            </a:r>
          </a:p>
          <a:p>
            <a:r>
              <a:rPr lang="ru-RU" dirty="0" smtClean="0"/>
              <a:t>3.Слова, в которых два корня, называются сложными.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sz="4000" dirty="0" smtClean="0"/>
              <a:t>первый</a:t>
            </a:r>
          </a:p>
          <a:p>
            <a:pPr>
              <a:buFontTx/>
              <a:buChar char="-"/>
            </a:pPr>
            <a:r>
              <a:rPr lang="ru-RU" sz="4000" dirty="0" smtClean="0"/>
              <a:t> второй</a:t>
            </a:r>
          </a:p>
          <a:p>
            <a:r>
              <a:rPr lang="ru-RU" sz="4000" dirty="0" smtClean="0"/>
              <a:t>- третий</a:t>
            </a:r>
            <a:endParaRPr lang="ru-RU" sz="4000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3071802" y="4357694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3071802" y="5000636"/>
            <a:ext cx="457200" cy="457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3071802" y="5715016"/>
            <a:ext cx="457200" cy="457200"/>
          </a:xfrm>
          <a:prstGeom prst="flowChartConnecto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715436" cy="6226196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7200" dirty="0" smtClean="0"/>
              <a:t>СЛОВА, В КОТОРЫХ ДВА КОРНЯ, НАЗЫВАЮТСЯ СЛОЖНЫМИ.</a:t>
            </a:r>
            <a:endParaRPr lang="ru-RU" sz="7200" dirty="0"/>
          </a:p>
        </p:txBody>
      </p:sp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215106"/>
          </a:xfrm>
          <a:solidFill>
            <a:srgbClr val="00B0F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7200" b="0" i="1" u="sng" dirty="0" smtClean="0"/>
              <a:t>ВЕРОНИКА –</a:t>
            </a:r>
            <a:r>
              <a:rPr lang="ru-RU" sz="7200" b="0" dirty="0" smtClean="0"/>
              <a:t> «ПРИНОСЯЩАЯ ПОБЕДУ»</a:t>
            </a:r>
            <a:endParaRPr lang="ru-RU" sz="7200" b="0" dirty="0"/>
          </a:p>
        </p:txBody>
      </p:sp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85728"/>
            <a:ext cx="6786610" cy="107157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6600" b="0" dirty="0" smtClean="0"/>
              <a:t>ОЦЕНИ  СЕБЯ</a:t>
            </a:r>
            <a:endParaRPr lang="ru-RU" sz="6600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714488"/>
            <a:ext cx="7572428" cy="3286148"/>
          </a:xfrm>
        </p:spPr>
        <p:txBody>
          <a:bodyPr>
            <a:noAutofit/>
          </a:bodyPr>
          <a:lstStyle/>
          <a:p>
            <a:r>
              <a:rPr lang="ru-RU" sz="4800" dirty="0" smtClean="0"/>
              <a:t>  - ОТЛИЧНО             </a:t>
            </a:r>
          </a:p>
          <a:p>
            <a:r>
              <a:rPr lang="ru-RU" sz="4800" dirty="0" smtClean="0"/>
              <a:t>- ХОРОШО</a:t>
            </a:r>
          </a:p>
          <a:p>
            <a:r>
              <a:rPr lang="ru-RU" sz="4800" dirty="0" smtClean="0"/>
              <a:t>  - НЕ В ПОЛНОМ ОБЪЁМЕ</a:t>
            </a:r>
            <a:endParaRPr lang="ru-RU" sz="4800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2071670" y="1928802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2071670" y="2857496"/>
            <a:ext cx="457200" cy="457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1571604" y="3714752"/>
            <a:ext cx="457200" cy="457200"/>
          </a:xfrm>
          <a:prstGeom prst="flowChartConnecto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142852"/>
            <a:ext cx="6357982" cy="928694"/>
          </a:xfrm>
        </p:spPr>
        <p:txBody>
          <a:bodyPr>
            <a:noAutofit/>
          </a:bodyPr>
          <a:lstStyle/>
          <a:p>
            <a:r>
              <a:rPr lang="ru-RU" sz="6600" dirty="0" smtClean="0"/>
              <a:t>УГОЩАЙТЕСЬ!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t2.gstatic.com/images?q=tbn:R1zWeypaPLCGzM:http://dreams-night.narod2.ru/kartinki_i_animashki/spasibo/spasibo3/spasibo_001.gif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714356"/>
            <a:ext cx="2643206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2.gstatic.com/images?q=tbn:ZiWjwIUkUBAR0M:http://www.psworld.info/uploads/posts/2009-07/1248433864_000e4fb0.jpg">
            <a:hlinkClick r:id="rId5" tgtFrame="_blank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7620" y="1071546"/>
            <a:ext cx="4071966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3714752"/>
            <a:ext cx="7215238" cy="2428892"/>
          </a:xfrm>
        </p:spPr>
        <p:txBody>
          <a:bodyPr>
            <a:noAutofit/>
          </a:bodyPr>
          <a:lstStyle/>
          <a:p>
            <a:r>
              <a:rPr lang="ru-RU" sz="4800" b="1" i="1" dirty="0" smtClean="0"/>
              <a:t>3 ФЕВРАЛЯ</a:t>
            </a:r>
          </a:p>
          <a:p>
            <a:r>
              <a:rPr lang="ru-RU" sz="4800" b="1" i="1" dirty="0" smtClean="0"/>
              <a:t>ДЕНЬ ОТКРЫТЫХ ДВЕРЕЙ</a:t>
            </a:r>
            <a:endParaRPr lang="ru-RU" sz="4800" b="1" i="1" dirty="0"/>
          </a:p>
        </p:txBody>
      </p:sp>
      <p:pic>
        <p:nvPicPr>
          <p:cNvPr id="4" name="Рисунок 3" descr="http://t2.gstatic.com/images?q=tbn:KvcNmSRqWo5YiM:http://i048.radikal.ru/0804/99/0fdbe60b2d0d.jpg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42852"/>
            <a:ext cx="500066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1142984"/>
            <a:ext cx="6357982" cy="1071570"/>
          </a:xfrm>
        </p:spPr>
        <p:txBody>
          <a:bodyPr/>
          <a:lstStyle/>
          <a:p>
            <a:r>
              <a:rPr lang="ru-RU" dirty="0" smtClean="0"/>
              <a:t>ДОМ    ХОЗЯЙКА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t2.gstatic.com/images?q=tbn:LW2yo4OBWb5E8M:http://vseuch.ru/wp-content/uploads/2010/12/domik_new.gif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2571744"/>
            <a:ext cx="557216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643438" y="1357298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92D050"/>
                </a:solidFill>
              </a:rPr>
              <a:t>О </a:t>
            </a:r>
            <a:endParaRPr lang="ru-RU" sz="5400" dirty="0"/>
          </a:p>
        </p:txBody>
      </p:sp>
      <p:pic>
        <p:nvPicPr>
          <p:cNvPr id="7" name="Рисунок 6" descr="http://t2.gstatic.com/images?q=tbn:bSij2ftwEfElcM:http://lavushenko.ru/files/%25D0%25B4%25D0%25BE%25D0%25BC%25D0%25BE%25D1%2585%25D0%25BE%25D0%25B7%25D1%258F%25D0%25B9%25D0%25BA%25D0%25B0.jpg">
            <a:hlinkClick r:id="rId5" tgtFrame="_blank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2857488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429132"/>
            <a:ext cx="6215106" cy="135732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ru-RU" sz="9600" dirty="0" smtClean="0"/>
              <a:t>Вероника</a:t>
            </a:r>
            <a:endParaRPr lang="ru-RU" sz="9600" dirty="0"/>
          </a:p>
        </p:txBody>
      </p:sp>
      <p:pic>
        <p:nvPicPr>
          <p:cNvPr id="5" name="Рисунок 4" descr="http://t2.gstatic.com/images?q=tbn:bPDsvWzg0js_lM:http://img0.liveinternet.ru/images/attach/c/0//42/358/42358141_38322101_dobroe_utro_i_udachnogo.gif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714356"/>
            <a:ext cx="435771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2.gstatic.com/images?q=tbn:TGAbTlGznpGZDM:http://us.123rf.com/400wm/400/400/nejron/nejron0903/nejron090300099/4438712-.jpg">
            <a:hlinkClick r:id="rId5" tgtFrame="_blank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57818" y="142852"/>
            <a:ext cx="321471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0364" y="285728"/>
            <a:ext cx="5429288" cy="9286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r>
              <a:rPr lang="ru-RU" sz="6600" dirty="0" smtClean="0"/>
              <a:t>1 ЗАДАНИЕ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1500174"/>
            <a:ext cx="4572032" cy="100013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smtClean="0"/>
              <a:t>                                </a:t>
            </a:r>
            <a:r>
              <a:rPr lang="ru-RU" sz="8500" dirty="0" smtClean="0"/>
              <a:t>СЛОВАРИК</a:t>
            </a:r>
            <a:endParaRPr lang="ru-RU" sz="8500" dirty="0"/>
          </a:p>
        </p:txBody>
      </p:sp>
      <p:pic>
        <p:nvPicPr>
          <p:cNvPr id="4" name="Рисунок 3" descr="C:\Documents and Settings\user\Рабочий стол\уроки\images[15]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221457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2.gstatic.com/images?q=tbn:hW0T3gF8ho0QQM:http://img-fotki.yandex.ru/get/15/tapirr.64/0_c420_949ef3a4_XL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2571744"/>
            <a:ext cx="200026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2.gstatic.com/images?q=tbn:UL7BC5XkWRRcRM:http://www.3dmir.ru/maya/meat_grinder_create/1_clip_image001.jpg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00694" y="2643182"/>
            <a:ext cx="257176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2.gstatic.com/images?q=tbn:CBwwvL2v8QB1DM:http://img0.liveinternet.ru/images/attach/c/1//55/983/55983173_samovar.jpg">
            <a:hlinkClick r:id="rId8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71868" y="4714884"/>
            <a:ext cx="200026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t2.gstatic.com/images?q=tbn:KOxbOYyyzz0xWM:http://s61.radikal.ru/i174/1005/eb/765c80feaf69.jpg">
            <a:hlinkClick r:id="rId10"/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42910" y="4714884"/>
            <a:ext cx="185738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t2.gstatic.com/images?q=tbn:r3cTO9ezfIIWfM:http://magnit-tehno.shop.by/pics/items/S1.jpg">
            <a:hlinkClick r:id="rId12"/>
          </p:cNvPr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643702" y="4714884"/>
            <a:ext cx="185738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14290"/>
            <a:ext cx="5864482" cy="2428892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000" b="0" i="1" u="sng" dirty="0" smtClean="0"/>
              <a:t>2 ЗАДАНИЕ </a:t>
            </a:r>
            <a:r>
              <a:rPr lang="ru-RU" dirty="0" smtClean="0"/>
              <a:t>«Соедини в целое»                                             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500438"/>
            <a:ext cx="8001056" cy="2714644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Снег   уборочные машины в сильные снег    </a:t>
            </a:r>
            <a:r>
              <a:rPr lang="ru-RU" sz="5400" dirty="0" err="1" smtClean="0"/>
              <a:t>пады</a:t>
            </a:r>
            <a:r>
              <a:rPr lang="ru-RU" sz="5400" dirty="0" smtClean="0"/>
              <a:t> работают кругл    </a:t>
            </a:r>
            <a:r>
              <a:rPr lang="ru-RU" sz="5400" dirty="0" err="1" smtClean="0"/>
              <a:t>суточно</a:t>
            </a:r>
            <a:r>
              <a:rPr lang="ru-RU" sz="5400" dirty="0" smtClean="0"/>
              <a:t>.</a:t>
            </a:r>
            <a:endParaRPr lang="ru-RU" sz="5400" dirty="0"/>
          </a:p>
        </p:txBody>
      </p:sp>
      <p:pic>
        <p:nvPicPr>
          <p:cNvPr id="4" name="Рисунок 3" descr="http://t2.gstatic.com/images?q=tbn:xXZlfLSGUKJFLM:http://us.123rf.com/400wm/400/400/nejron/nejron0903/nejron090300202/4504365-.jpg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142852"/>
            <a:ext cx="235745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928794" y="3643314"/>
            <a:ext cx="642942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3571876"/>
            <a:ext cx="571504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0000"/>
                </a:solidFill>
              </a:rPr>
              <a:t>о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0694" y="4429132"/>
            <a:ext cx="78581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0000"/>
                </a:solidFill>
              </a:rPr>
              <a:t>о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14942" y="5143512"/>
            <a:ext cx="500066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5143512"/>
            <a:ext cx="642942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0000"/>
                </a:solidFill>
              </a:rPr>
              <a:t>о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animMotion origin="layout" path="M 0 0 C -0.1651 -0.19908 -0.33004 -0.39815 -0.39531 -0.4794 C -0.46059 -0.56065 -0.39132 -0.48472 -0.39167 -0.48727 C -0.39201 -0.48982 -0.39792 -0.49213 -0.39774 -0.49514 C -0.39757 -0.49815 -0.3941 -0.50162 -0.39063 -0.50486 " pathEditMode="relative" ptsTypes="aaaaA">
                                      <p:cBhvr>
                                        <p:cTn id="21" dur="20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5" grpId="0"/>
      <p:bldP spid="5" grpId="1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86050" y="214290"/>
            <a:ext cx="6143668" cy="185738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                                                     </a:t>
            </a:r>
            <a:r>
              <a:rPr lang="ru-RU" sz="6000" i="1" u="sng" dirty="0" smtClean="0"/>
              <a:t>3 ЗАДАНИЕ  </a:t>
            </a:r>
            <a:r>
              <a:rPr lang="ru-RU" sz="6000" b="0" dirty="0" smtClean="0"/>
              <a:t>«Конструктор»</a:t>
            </a:r>
            <a:endParaRPr lang="ru-RU" sz="6000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2357430"/>
            <a:ext cx="5429288" cy="3857652"/>
          </a:xfrm>
        </p:spPr>
        <p:txBody>
          <a:bodyPr>
            <a:normAutofit/>
          </a:bodyPr>
          <a:lstStyle/>
          <a:p>
            <a:r>
              <a:rPr lang="ru-RU" i="1" dirty="0" smtClean="0"/>
              <a:t>РЫБОЛОВ</a:t>
            </a:r>
          </a:p>
          <a:p>
            <a:r>
              <a:rPr lang="ru-RU" i="1" dirty="0" smtClean="0"/>
              <a:t>                                     ЗЕМЛЕКОП</a:t>
            </a:r>
          </a:p>
          <a:p>
            <a:r>
              <a:rPr lang="ru-RU" i="1" dirty="0" smtClean="0"/>
              <a:t>СОКОВЫЖИМАЛКА</a:t>
            </a:r>
          </a:p>
          <a:p>
            <a:r>
              <a:rPr lang="ru-RU" i="1" dirty="0" smtClean="0"/>
              <a:t>                                     СТАЛЕВАР</a:t>
            </a:r>
          </a:p>
          <a:p>
            <a:r>
              <a:rPr lang="ru-RU" i="1" dirty="0" smtClean="0"/>
              <a:t>БЕТОНОМЕШАЛКА</a:t>
            </a:r>
          </a:p>
          <a:p>
            <a:r>
              <a:rPr lang="ru-RU" i="1" dirty="0" smtClean="0"/>
              <a:t>                                          ХЛЕБОРЕЗКА</a:t>
            </a:r>
            <a:endParaRPr lang="ru-RU" i="1" dirty="0"/>
          </a:p>
        </p:txBody>
      </p:sp>
      <p:pic>
        <p:nvPicPr>
          <p:cNvPr id="4" name="Рисунок 3" descr="http://t2.gstatic.com/images?q=tbn:s_3CvN3DKgGHgM:http://us.123rf.com/400wm/400/400/nejron/nejron0905/nejron090500268/4899556-.jpg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14290"/>
            <a:ext cx="235745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714752"/>
            <a:ext cx="7500990" cy="250033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8000" dirty="0" smtClean="0"/>
              <a:t>А ТЕПЕРЬ  МЫ ОТДОХНЁМ!</a:t>
            </a:r>
            <a:endParaRPr lang="ru-RU" sz="8000" dirty="0"/>
          </a:p>
        </p:txBody>
      </p:sp>
      <p:pic>
        <p:nvPicPr>
          <p:cNvPr id="4" name="Рисунок 3" descr="http://t2.gstatic.com/images?q=tbn:1Q48X4qUJXNHtM:http://psmania.ru/uploads/posts/2009-03/1238346862_funny-retro-housewife.jpg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142852"/>
            <a:ext cx="392909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14290"/>
            <a:ext cx="5935920" cy="271464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sz="6000" b="0" i="1" u="sng" dirty="0" smtClean="0"/>
              <a:t>4 ЗАДАНИЕ </a:t>
            </a:r>
            <a:r>
              <a:rPr lang="ru-RU" dirty="0" smtClean="0"/>
              <a:t>«РАЗБЕРИ ПО СОСТАВУ»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331698"/>
            <a:ext cx="8143932" cy="302626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ОВОЩЕВОД       МЫШЕЛОВКА</a:t>
            </a:r>
          </a:p>
          <a:p>
            <a:r>
              <a:rPr lang="ru-RU" sz="4000" dirty="0" smtClean="0"/>
              <a:t>СНЕГОПАД       ОВОЩЕРЕЗКА</a:t>
            </a:r>
          </a:p>
          <a:p>
            <a:r>
              <a:rPr lang="ru-RU" sz="4000" dirty="0" smtClean="0"/>
              <a:t>САМОКАТ         ЗУБОЧИСТКА</a:t>
            </a:r>
          </a:p>
          <a:p>
            <a:r>
              <a:rPr lang="ru-RU" sz="4000" dirty="0" smtClean="0"/>
              <a:t>НОВГОРОД                                              </a:t>
            </a:r>
            <a:endParaRPr lang="ru-RU" sz="4000" dirty="0"/>
          </a:p>
        </p:txBody>
      </p:sp>
      <p:pic>
        <p:nvPicPr>
          <p:cNvPr id="4" name="Рисунок 3" descr="C:\Documents and Settings\user\Рабочий стол\уроки\images[24]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0"/>
            <a:ext cx="2500330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158</Words>
  <Application>Microsoft Office PowerPoint</Application>
  <PresentationFormat>Экран (4:3)</PresentationFormat>
  <Paragraphs>46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РУССКИЙ ЯЗЫК «СЛОЖНЫЕ СЛОВА».</vt:lpstr>
      <vt:lpstr>Слайд 2</vt:lpstr>
      <vt:lpstr>ДОМ    ХОЗЯЙКА</vt:lpstr>
      <vt:lpstr>Слайд 4</vt:lpstr>
      <vt:lpstr>  1 ЗАДАНИЕ</vt:lpstr>
      <vt:lpstr>2 ЗАДАНИЕ «Соедини в целое»                                             </vt:lpstr>
      <vt:lpstr>                                                     3 ЗАДАНИЕ  «Конструктор»</vt:lpstr>
      <vt:lpstr>Слайд 8</vt:lpstr>
      <vt:lpstr>4 ЗАДАНИЕ «РАЗБЕРИ ПО СОСТАВУ»</vt:lpstr>
      <vt:lpstr>5 ЗАДАНИЕ «КРОССВОРДИК»</vt:lpstr>
      <vt:lpstr>ВЫБЕРИ ПРАВИЛЬНЫЙ ОТВЕТ</vt:lpstr>
      <vt:lpstr>СЛОВА, В КОТОРЫХ ДВА КОРНЯ, НАЗЫВАЮТСЯ СЛОЖНЫМИ.</vt:lpstr>
      <vt:lpstr>ВЕРОНИКА – «ПРИНОСЯЩАЯ ПОБЕДУ»</vt:lpstr>
      <vt:lpstr>ОЦЕНИ  СЕБЯ</vt:lpstr>
      <vt:lpstr>УГОЩАЙТЕСЬ!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50</cp:revision>
  <dcterms:created xsi:type="dcterms:W3CDTF">2011-01-31T12:16:37Z</dcterms:created>
  <dcterms:modified xsi:type="dcterms:W3CDTF">2011-05-09T08:45:32Z</dcterms:modified>
</cp:coreProperties>
</file>