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8" r:id="rId2"/>
    <p:sldId id="259" r:id="rId3"/>
    <p:sldId id="263" r:id="rId4"/>
    <p:sldId id="265" r:id="rId5"/>
    <p:sldId id="266" r:id="rId6"/>
    <p:sldId id="267" r:id="rId7"/>
    <p:sldId id="268" r:id="rId8"/>
    <p:sldId id="269" r:id="rId9"/>
    <p:sldId id="27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3870" autoAdjust="0"/>
    <p:restoredTop sz="94660"/>
  </p:normalViewPr>
  <p:slideViewPr>
    <p:cSldViewPr>
      <p:cViewPr varScale="1">
        <p:scale>
          <a:sx n="70" d="100"/>
          <a:sy n="70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3B3B4-3227-4C6C-8CFF-8BACB029DA86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C0FFB1-9181-410F-B4D9-81D82795BA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0B7D79-6E00-45C7-99AD-038EE300DE5C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84FA0F9-0E12-4C70-B138-9645BA5D7E78}" type="datetimeFigureOut">
              <a:rPr lang="ru-RU" smtClean="0"/>
              <a:pPr/>
              <a:t>23.02.2013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8ABD23-1CCD-4EA0-BE93-C3D7C5A56D5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857496"/>
            <a:ext cx="8458200" cy="3357585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ОБОБЩЕНИЕ ЗНАНИЙ ОБ ИМЕНИ СУЩЕСТВИТЕЛЬНОМ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01122" cy="2643206"/>
          </a:xfrm>
        </p:spPr>
        <p:txBody>
          <a:bodyPr>
            <a:normAutofit lnSpcReduction="10000"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Одушевлённые и неодушевлённые, собственные и нарицательные, число, род, падеж, склонение.</a:t>
            </a:r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29256" y="4143380"/>
            <a:ext cx="3409944" cy="25717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38576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На скатерти (ж.р.,3 </a:t>
            </a:r>
            <a:r>
              <a:rPr lang="ru-RU" sz="3200" dirty="0" err="1" smtClean="0"/>
              <a:t>скл.,П.п</a:t>
            </a:r>
            <a:r>
              <a:rPr lang="ru-RU" sz="3200" dirty="0" smtClean="0"/>
              <a:t>.), </a:t>
            </a:r>
          </a:p>
          <a:p>
            <a:r>
              <a:rPr lang="ru-RU" sz="3200" dirty="0" smtClean="0"/>
              <a:t>рыси (ж.р.,3 </a:t>
            </a:r>
            <a:r>
              <a:rPr lang="ru-RU" sz="3200" dirty="0" err="1" smtClean="0"/>
              <a:t>скл.,Р.п</a:t>
            </a:r>
            <a:r>
              <a:rPr lang="ru-RU" sz="3200" dirty="0" smtClean="0"/>
              <a:t>.), </a:t>
            </a:r>
          </a:p>
          <a:p>
            <a:r>
              <a:rPr lang="ru-RU" sz="3200" dirty="0" smtClean="0"/>
              <a:t>от ёлки (ж.р.,1 </a:t>
            </a:r>
            <a:r>
              <a:rPr lang="ru-RU" sz="3200" dirty="0" err="1" smtClean="0"/>
              <a:t>скл</a:t>
            </a:r>
            <a:r>
              <a:rPr lang="ru-RU" sz="3200" dirty="0" smtClean="0"/>
              <a:t>., Р.п.), </a:t>
            </a:r>
          </a:p>
          <a:p>
            <a:r>
              <a:rPr lang="ru-RU" sz="3200" dirty="0" smtClean="0"/>
              <a:t>к ёлке (ж.р., 1 </a:t>
            </a:r>
            <a:r>
              <a:rPr lang="ru-RU" sz="3200" dirty="0" err="1" smtClean="0"/>
              <a:t>скл</a:t>
            </a:r>
            <a:r>
              <a:rPr lang="ru-RU" sz="3200" dirty="0" smtClean="0"/>
              <a:t>., Д.п.), </a:t>
            </a:r>
          </a:p>
          <a:p>
            <a:r>
              <a:rPr lang="ru-RU" sz="3200" dirty="0" smtClean="0"/>
              <a:t>на берёзе ( ж.р., 1 </a:t>
            </a:r>
            <a:r>
              <a:rPr lang="ru-RU" sz="3200" dirty="0" err="1" smtClean="0"/>
              <a:t>скл</a:t>
            </a:r>
            <a:r>
              <a:rPr lang="ru-RU" sz="3200" dirty="0" smtClean="0"/>
              <a:t>., П.п.),</a:t>
            </a:r>
          </a:p>
          <a:p>
            <a:r>
              <a:rPr lang="ru-RU" sz="3200" dirty="0" smtClean="0"/>
              <a:t>от тяжести (ж.р., 3 </a:t>
            </a:r>
            <a:r>
              <a:rPr lang="ru-RU" sz="3200" dirty="0" err="1" smtClean="0"/>
              <a:t>скл</a:t>
            </a:r>
            <a:r>
              <a:rPr lang="ru-RU" sz="3200" dirty="0" smtClean="0"/>
              <a:t>., Р.п.).  </a:t>
            </a:r>
            <a:endParaRPr lang="ru-RU" sz="3200" dirty="0"/>
          </a:p>
        </p:txBody>
      </p:sp>
      <p:pic>
        <p:nvPicPr>
          <p:cNvPr id="5" name="Picture 2" descr="C:\Documents and Settings\макс\Рабочий стол\9022150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2500306"/>
            <a:ext cx="3429024" cy="42148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 descr="100005698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7-конечная звезда 5"/>
          <p:cNvSpPr/>
          <p:nvPr/>
        </p:nvSpPr>
        <p:spPr>
          <a:xfrm>
            <a:off x="1357313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С.р.</a:t>
            </a:r>
          </a:p>
        </p:txBody>
      </p:sp>
      <p:sp>
        <p:nvSpPr>
          <p:cNvPr id="7" name="7-конечная звезда 6"/>
          <p:cNvSpPr/>
          <p:nvPr/>
        </p:nvSpPr>
        <p:spPr>
          <a:xfrm>
            <a:off x="2500313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4572000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мн.ч</a:t>
            </a:r>
          </a:p>
        </p:txBody>
      </p:sp>
      <p:sp>
        <p:nvSpPr>
          <p:cNvPr id="10" name="7-конечная звезда 9"/>
          <p:cNvSpPr/>
          <p:nvPr/>
        </p:nvSpPr>
        <p:spPr>
          <a:xfrm>
            <a:off x="6357938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</a:rPr>
              <a:t>одуш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2987675" y="2205038"/>
            <a:ext cx="3071813" cy="20002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замок</a:t>
            </a:r>
          </a:p>
        </p:txBody>
      </p:sp>
      <p:sp>
        <p:nvSpPr>
          <p:cNvPr id="3" name="7-конечная звезда 2"/>
          <p:cNvSpPr/>
          <p:nvPr/>
        </p:nvSpPr>
        <p:spPr>
          <a:xfrm>
            <a:off x="142875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М.р.</a:t>
            </a:r>
          </a:p>
        </p:txBody>
      </p:sp>
      <p:sp>
        <p:nvSpPr>
          <p:cNvPr id="8" name="7-конечная звезда 7"/>
          <p:cNvSpPr/>
          <p:nvPr/>
        </p:nvSpPr>
        <p:spPr>
          <a:xfrm>
            <a:off x="3571875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Ед.ч</a:t>
            </a:r>
          </a:p>
        </p:txBody>
      </p:sp>
      <p:sp>
        <p:nvSpPr>
          <p:cNvPr id="11" name="7-конечная звезда 10"/>
          <p:cNvSpPr/>
          <p:nvPr/>
        </p:nvSpPr>
        <p:spPr>
          <a:xfrm>
            <a:off x="7572375" y="5643563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4" name="7-конечная звезда 13"/>
          <p:cNvSpPr/>
          <p:nvPr/>
        </p:nvSpPr>
        <p:spPr>
          <a:xfrm>
            <a:off x="5429250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сущ.</a:t>
            </a:r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4572000"/>
            <a:ext cx="1214438" cy="114300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нариц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7-конечная звезда 14"/>
          <p:cNvSpPr/>
          <p:nvPr/>
        </p:nvSpPr>
        <p:spPr>
          <a:xfrm>
            <a:off x="7929563" y="4500563"/>
            <a:ext cx="1214437" cy="1214437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3.96715E-6 C -0.00138 -0.00856 -0.00346 -0.01665 -0.0059 -0.02475 C -0.0085 -0.04395 -0.01597 -0.06199 -0.01858 -0.08165 C -0.02066 -0.11496 -0.02049 -0.10594 -0.01754 -0.16308 C -0.01702 -0.17441 -0.00642 -0.20125 -0.00294 -0.21351 C 0.00088 -0.22738 0.00348 -0.24034 0.00869 -0.25352 C 0.01112 -0.25977 0.0165 -0.2718 0.0165 -0.2718 C 0.02049 -0.29077 0.0297 -0.30603 0.03785 -0.32223 C 0.05678 -0.35993 0.07796 -0.40782 0.11442 -0.41661 C 0.12379 -0.42262 0.13247 -0.42655 0.14272 -0.42956 C 0.1481 -0.43326 0.15417 -0.43604 0.16008 -0.43742 C 0.16737 -0.44205 0.17518 -0.44367 0.18334 -0.44506 C 0.19549 -0.44968 0.20192 -0.44945 0.21633 -0.45038 C 0.21824 -0.452 0.22049 -0.45246 0.22223 -0.45408 C 0.22501 -0.45662 0.22848 -0.46125 0.23091 -0.46449 C 0.23369 -0.47328 0.23716 -0.48114 0.23872 -0.4904 C 0.23768 -0.51677 0.24115 -0.51492 0.22223 -0.51492 " pathEditMode="relative" ptsTypes="ffffffffffffffff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9579E-6 C -0.00695 -0.00602 -0.00764 -0.01851 -0.00973 -0.02846 C -0.00903 -0.07981 -0.02292 -0.13926 -0.00191 -0.18252 C -0.00087 -0.18876 0.00104 -0.19802 0.00382 -0.2031 C 0.00972 -0.21398 0.00382 -0.1994 0.00972 -0.21213 C 0.01215 -0.21768 0.01406 -0.22346 0.01649 -0.22901 C 0.01788 -0.2378 0.02048 -0.24359 0.0243 -0.25099 C 0.02604 -0.25816 0.02916 -0.2688 0.03298 -0.27435 C 0.03541 -0.27805 0.04166 -0.28337 0.04166 -0.28337 C 0.05086 -0.30373 0.06093 -0.33449 0.07378 -0.35046 C 0.07604 -0.35786 0.0835 -0.37729 0.08732 -0.38284 C 0.09427 -0.39325 0.10364 -0.4025 0.10972 -0.41407 C 0.12465 -0.44322 0.13993 -0.47259 0.15347 -0.50313 C 0.15729 -0.52186 0.16441 -0.53898 0.16892 -0.55749 C 0.17326 -0.57576 0.17621 -0.59612 0.18246 -0.61324 C 0.1842 -0.62573 0.18541 -0.63799 0.18645 -0.65071 C 0.18541 -0.69906 0.19218 -0.78256 0.16996 -0.83438 C 0.16423 -0.86237 0.14409 -0.8663 0.12517 -0.87185 C 0.12066 -0.87602 0.1151 -0.87717 0.10972 -0.87833 C 0.09392 -0.87787 0.07795 -0.87787 0.06215 -0.87717 C 0.05746 -0.87694 0.05052 -0.86676 0.05052 -0.86676 C 0.04635 -0.85867 0.04895 -0.8589 0.04566 -0.8589 " pathEditMode="relative" ptsTypes="fffffffffffffffffffffA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611 0.00162 C -0.0342 -0.01735 -0.01997 -0.03909 -0.01389 -0.05783 C -0.01163 -0.07194 -0.00851 -0.08605 -0.00417 -0.09924 C 0.00503 -0.17927 -0.00052 -0.21397 -0.01771 -0.27388 C -0.02153 -0.28707 -0.02275 -0.30118 -0.02743 -0.3139 C -0.02847 -0.32084 -0.03125 -0.32894 -0.0342 -0.33472 C -0.03525 -0.3368 -0.03698 -0.33796 -0.0382 -0.33981 C -0.03959 -0.34189 -0.04097 -0.34397 -0.04202 -0.34629 C -0.04896 -0.36109 -0.05643 -0.36919 -0.06927 -0.37474 C -0.07222 -0.38098 -0.07795 -0.38399 -0.08281 -0.38769 C -0.08646 -0.39047 -0.08941 -0.39486 -0.09341 -0.39671 C -0.10139 -0.40018 -0.10972 -0.40227 -0.11771 -0.40574 C -0.12292 -0.41059 -0.11841 -0.40736 -0.12656 -0.40967 C -0.13004 -0.41059 -0.13281 -0.41383 -0.13611 -0.41499 C -0.14063 -0.41661 -0.14306 -0.41661 -0.14688 -0.42008 C -0.15035 -0.42725 -0.15156 -0.43558 -0.15365 -0.44344 C -0.15729 -0.45709 -0.16163 -0.47074 -0.16441 -0.48462 C -0.16719 -0.48346 -0.17014 -0.48392 -0.17014 -0.47953 " pathEditMode="relative" rAng="0" ptsTypes="fffffffffffffffff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-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72 -0.01365 C 0.01788 -0.01712 0.03264 -0.03308 0.03889 -0.03979 C 0.0434 -0.04441 0.04826 -0.04673 0.05243 -0.05251 C 0.06111 -0.06454 0.06701 -0.07772 0.07483 -0.08998 C 0.07639 -0.09253 0.07882 -0.09392 0.08056 -0.09646 C 0.0849 -0.10294 0.08872 -0.11335 0.09132 -0.12098 C 0.09427 -0.12908 0.09531 -0.13833 0.09705 -0.14689 C 0.10243 -0.1728 0.09514 -0.14018 0.10191 -0.16354 C 0.10451 -0.1728 0.10503 -0.18274 0.10677 -0.192 C 0.11406 -0.27527 0.10938 -0.37636 0.10972 -0.4483 C 0.1066 -0.45987 0.10503 -0.47236 0.10104 -0.48323 C 0.09983 -0.49641 0.09635 -0.5059 0.09323 -0.51816 C 0.09236 -0.52186 0.09253 -0.52602 0.09132 -0.52973 C 0.08906 -0.5362 0.08247 -0.54939 0.07865 -0.55425 C 0.07743 -0.5591 0.075 -0.56188 0.07274 -0.56604 C 0.07153 -0.57159 0.06806 -0.57506 0.06597 -0.58015 C 0.06528 -0.58177 0.0651 -0.58409 0.06406 -0.58547 C 0.06337 -0.5864 0.06215 -0.58617 0.06111 -0.58663 C 0.0599 -0.59195 0.05938 -0.59403 0.05538 -0.59565 C 0.05243 -0.5982 0.05104 -0.60074 0.04757 -0.60213 C 0.04444 -0.60629 0.04288 -0.60699 0.03889 -0.60861 C 0.03073 -0.6167 0.01858 -0.61878 0.00868 -0.62295 C -0.00243 -0.62757 -0.01441 -0.63127 -0.02517 -0.63706 C -0.03194 -0.64076 -0.0401 -0.64539 -0.04757 -0.64608 C -0.05729 -0.64677 -0.06701 -0.647 -0.07674 -0.64747 C -0.09201 -0.64793 -0.10712 -0.64839 -0.1224 -0.64886 C -0.13003 -0.65047 -0.13733 -0.65302 -0.14462 -0.65649 C -0.14844 -0.66435 -0.14514 -0.67685 -0.1408 -0.68378 " pathEditMode="relative" rAng="0" ptsTypes="fffffffffffffffffffffffffffA"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" y="-3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7 -0.00856 0.00122 -0.01712 0.00486 -0.02452 C 0.00747 -0.04095 0.01702 -0.05066 0.02431 -0.06338 C 0.02709 -0.06824 0.02813 -0.07541 0.03212 -0.07888 C 0.03768 -0.08374 0.0342 -0.08027 0.04184 -0.09045 C 0.0507 -0.10225 0.06736 -0.10803 0.07865 -0.11381 C 0.08698 -0.11798 0.09427 -0.12468 0.10295 -0.12677 C 0.12084 -0.13879 0.14184 -0.1455 0.16129 -0.15267 C 0.17604 -0.15799 0.19028 -0.16702 0.20486 -0.17326 C 0.22848 -0.18344 0.254 -0.18968 0.27865 -0.19154 C 0.28924 -0.19616 0.3 -0.19824 0.31077 -0.20171 C 0.32587 -0.20657 0.34011 -0.21744 0.35539 -0.22114 C 0.36059 -0.22438 0.36563 -0.22901 0.37101 -0.23155 C 0.3783 -0.24173 0.38872 -0.24983 0.39809 -0.25607 C 0.40087 -0.25792 0.40434 -0.26278 0.40782 -0.2651 C 0.41042 -0.27042 0.41372 -0.27458 0.4165 -0.27944 C 0.41893 -0.28383 0.42136 -0.291 0.42431 -0.29494 C 0.42622 -0.29748 0.42761 -0.30002 0.43021 -0.30141 C 0.43438 -0.30373 0.43403 -0.30095 0.43403 -0.30396 " pathEditMode="relative" ptsTypes="ffffffffffffffffffA"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4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1156835557_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Равнобедренный треугольник 2"/>
          <p:cNvSpPr/>
          <p:nvPr/>
        </p:nvSpPr>
        <p:spPr>
          <a:xfrm>
            <a:off x="1000125" y="571500"/>
            <a:ext cx="2786063" cy="25717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поле</a:t>
            </a:r>
          </a:p>
        </p:txBody>
      </p:sp>
      <p:sp>
        <p:nvSpPr>
          <p:cNvPr id="13" name="7-конечная звезда 12"/>
          <p:cNvSpPr/>
          <p:nvPr/>
        </p:nvSpPr>
        <p:spPr>
          <a:xfrm>
            <a:off x="121443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С.р.</a:t>
            </a:r>
          </a:p>
        </p:txBody>
      </p:sp>
      <p:sp>
        <p:nvSpPr>
          <p:cNvPr id="14" name="7-конечная звезда 13"/>
          <p:cNvSpPr/>
          <p:nvPr/>
        </p:nvSpPr>
        <p:spPr>
          <a:xfrm>
            <a:off x="5500688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</a:rPr>
              <a:t>одуш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5" name="7-конечная звезда 14"/>
          <p:cNvSpPr/>
          <p:nvPr/>
        </p:nvSpPr>
        <p:spPr>
          <a:xfrm>
            <a:off x="142875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М.р.</a:t>
            </a:r>
          </a:p>
        </p:txBody>
      </p:sp>
      <p:sp>
        <p:nvSpPr>
          <p:cNvPr id="16" name="7-конечная звезда 15"/>
          <p:cNvSpPr/>
          <p:nvPr/>
        </p:nvSpPr>
        <p:spPr>
          <a:xfrm>
            <a:off x="3429000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Ед.ч</a:t>
            </a:r>
          </a:p>
        </p:txBody>
      </p:sp>
      <p:sp>
        <p:nvSpPr>
          <p:cNvPr id="17" name="7-конечная звезда 16"/>
          <p:cNvSpPr/>
          <p:nvPr/>
        </p:nvSpPr>
        <p:spPr>
          <a:xfrm>
            <a:off x="235743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</a:p>
        </p:txBody>
      </p:sp>
      <p:sp>
        <p:nvSpPr>
          <p:cNvPr id="18" name="7-конечная звезда 17"/>
          <p:cNvSpPr/>
          <p:nvPr/>
        </p:nvSpPr>
        <p:spPr>
          <a:xfrm>
            <a:off x="6572250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7-конечная звезда 18"/>
          <p:cNvSpPr/>
          <p:nvPr/>
        </p:nvSpPr>
        <p:spPr>
          <a:xfrm>
            <a:off x="4500563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мн.ч</a:t>
            </a:r>
          </a:p>
        </p:txBody>
      </p:sp>
      <p:sp>
        <p:nvSpPr>
          <p:cNvPr id="20" name="7-конечная звезда 19"/>
          <p:cNvSpPr/>
          <p:nvPr/>
        </p:nvSpPr>
        <p:spPr>
          <a:xfrm>
            <a:off x="778668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сущ.</a:t>
            </a:r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4572000"/>
            <a:ext cx="1214438" cy="114300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нариц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7-конечная звезда 20"/>
          <p:cNvSpPr/>
          <p:nvPr/>
        </p:nvSpPr>
        <p:spPr>
          <a:xfrm>
            <a:off x="7929563" y="4500563"/>
            <a:ext cx="1214437" cy="1214437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73 -0.00254 0.00972 -0.01411 0.01354 -0.02058 C 0.01597 -0.02937 0.01268 -0.01873 0.0184 -0.03099 C 0.02049 -0.03539 0.02101 -0.04071 0.02327 -0.04533 C 0.02413 -0.05389 0.02552 -0.06477 0.02917 -0.0724 C 0.03125 -0.08443 0.03507 -0.0953 0.03698 -0.10733 C 0.0382 -0.15082 0.03854 -0.14503 0.03698 -0.2031 C 0.03681 -0.21073 0.03316 -0.21767 0.03212 -0.22507 C 0.03073 -0.23409 0.03038 -0.24381 0.02726 -0.25214 C 0.02518 -0.27087 0.02743 -0.26393 0.02327 -0.27411 C 0.02153 -0.2866 0.01788 -0.29932 0.01354 -0.31043 C 0.01198 -0.32384 0.00868 -0.33379 0.00486 -0.34651 C 0.00278 -0.35368 0.00243 -0.36155 0 -0.36849 C -0.00139 -0.37265 -0.00347 -0.37635 -0.00486 -0.38029 C -0.00712 -0.39787 -0.00382 -0.37844 -0.00781 -0.39046 C -0.01024 -0.3981 -0.01076 -0.40781 -0.01354 -0.41522 C -0.01528 -0.41984 -0.01753 -0.42378 -0.01944 -0.42817 C -0.02361 -0.43719 -0.02934 -0.44436 -0.03298 -0.45408 C -0.03715 -0.46518 -0.04236 -0.47721 -0.05052 -0.48369 C -0.05451 -0.49271 -0.06041 -0.49919 -0.06788 -0.50312 C -0.07344 -0.51029 -0.07986 -0.51677 -0.08732 -0.52 C -0.09253 -0.52486 -0.0967 -0.52648 -0.10295 -0.52764 C -0.11371 -0.53643 -0.1191 -0.53828 -0.13194 -0.54314 C -0.13403 -0.54383 -0.13576 -0.54614 -0.13785 -0.54707 C -0.13975 -0.54799 -0.14184 -0.54799 -0.14375 -0.54846 C -0.16649 -0.56072 -0.1901 -0.57575 -0.21458 -0.58084 C -0.23021 -0.58778 -0.24271 -0.59102 -0.25937 -0.59241 C -0.2743 -0.5968 -0.28958 -0.60721 -0.30486 -0.60791 C -0.32326 -0.60883 -0.34184 -0.60883 -0.36024 -0.60929 C -0.36285 -0.60976 -0.36545 -0.60953 -0.36788 -0.61045 C -0.37239 -0.61207 -0.37153 -0.61647 -0.37673 -0.61693 C -0.38507 -0.61762 -0.39357 -0.61785 -0.40191 -0.61832 C -0.42847 -0.62641 -0.45764 -0.6241 -0.48437 -0.62479 C -0.5085 -0.62803 -0.47448 -0.62387 -0.52621 -0.62734 C -0.53785 -0.62803 -0.55 -0.63451 -0.56111 -0.6389 C -0.56632 -0.64353 -0.57274 -0.64469 -0.57864 -0.64677 C -0.58489 -0.64908 -0.5908 -0.65255 -0.59705 -0.6544 C -0.60139 -0.65718 -0.6059 -0.65903 -0.61059 -0.66088 C -0.61823 -0.66736 -0.62916 -0.67013 -0.63785 -0.67383 C -0.64184 -0.67545 -0.64739 -0.67915 -0.65139 -0.67915 " pathEditMode="relative" ptsTypes="fffffffffffffffffffffffffffffffffffffffA">
                                      <p:cBhvr>
                                        <p:cTn id="3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65 -0.00347 0.00382 -0.00647 0.00573 -0.01156 C 0.00799 -0.01781 0.01128 -0.02336 0.01354 -0.02984 C 0.0158 -0.04348 0.0191 -0.05621 0.02135 -0.06985 C 0.02101 -0.09576 0.02118 -0.12167 0.02031 -0.14758 C 0.02014 -0.15151 0.01667 -0.15938 0.01545 -0.16308 C 0.01337 -0.17025 0.01146 -0.17881 0.00972 -0.18621 C 0.00746 -0.19546 0.00417 -0.21767 0 -0.22391 C -0.00399 -0.23849 -0.00764 -0.25329 -0.01372 -0.26648 C -0.01597 -0.27689 -0.0125 -0.26393 -0.01754 -0.27295 C -0.02118 -0.27943 -0.01962 -0.2829 -0.02431 -0.2873 C -0.02622 -0.294 -0.02413 -0.28822 -0.0283 -0.29493 C -0.02934 -0.29655 -0.03021 -0.2984 -0.03108 -0.30025 C -0.0316 -0.30141 -0.03142 -0.30303 -0.03212 -0.30395 C -0.03698 -0.31182 -0.04549 -0.31529 -0.05156 -0.32084 C -0.05799 -0.32662 -0.06319 -0.33379 -0.06997 -0.33888 C -0.07396 -0.34698 -0.08125 -0.34906 -0.0875 -0.35322 C -0.10087 -0.36201 -0.11406 -0.3678 -0.1283 -0.37381 C -0.13802 -0.37797 -0.1474 -0.38376 -0.15729 -0.38676 C -0.16372 -0.39232 -0.17118 -0.39232 -0.17865 -0.39324 C -0.22448 -0.4092 -0.26476 -0.39926 -0.31754 -0.39972 C -0.32413 -0.40226 -0.32951 -0.4062 -0.33594 -0.40874 C -0.34028 -0.41244 -0.34115 -0.4173 -0.34479 -0.42169 C -0.34549 -0.42516 -0.3467 -0.4284 -0.3467 -0.4321 " pathEditMode="relative" ptsTypes="fffffffffffffffffffffffA">
                                      <p:cBhvr>
                                        <p:cTn id="3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52 -0.0148 -0.00052 -0.03007 0.00573 -0.04279 C 0.0092 -0.05945 0.0151 -0.07425 0.02135 -0.08929 C 0.025 -0.09808 0.02778 -0.10826 0.03195 -0.11635 C 0.03316 -0.1226 0.03576 -0.12746 0.03785 -0.13324 C 0.03906 -0.13972 0.04063 -0.14619 0.04167 -0.15267 C 0.04097 -0.23086 0.04618 -0.22207 0.03299 -0.26787 C 0.03021 -0.27758 0.02934 -0.28892 0.02517 -0.29748 C 0.02431 -0.30395 0.02396 -0.30881 0.02135 -0.31436 C 0.02031 -0.32176 0.0184 -0.3287 0.01545 -0.33495 C 0.01372 -0.33842 0.01059 -0.34536 0.01059 -0.34536 C 0.00833 -0.35531 0.0026 -0.36641 -0.00295 -0.37381 C -0.00746 -0.38653 -0.01805 -0.39602 -0.02639 -0.40481 C -0.03906 -0.41892 -0.05295 -0.43858 -0.07101 -0.43974 C -0.08264 -0.44043 -0.09427 -0.44066 -0.1059 -0.44113 C -0.10903 -0.44251 -0.11267 -0.44298 -0.11562 -0.44506 C -0.11667 -0.44575 -0.11858 -0.4476 -0.11858 -0.4476 " pathEditMode="relative" ptsTypes="ffffffffffffffffA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0.02151 C -0.00069 -0.0111 -0.00764 -0.04395 0.00278 -0.0731 C 0.00313 -0.07518 0.0033 -0.07749 0.00382 -0.07957 C 0.00417 -0.08096 0.00538 -0.08189 0.00573 -0.08328 C 0.00781 -0.09114 0.00781 -0.09692 0.01146 -0.10409 C 0.01545 -0.12168 0.01944 -0.13902 0.03003 -0.15198 C 0.03281 -0.15961 0.03507 -0.16678 0.03976 -0.17257 C 0.04479 -0.18645 0.04965 -0.20148 0.05625 -0.21397 C 0.06684 -0.25746 0.08073 -0.30002 0.08819 -0.34467 C 0.07587 -0.4173 0.0908 -0.49688 0.08333 -0.57229 C 0.08229 -0.59519 0.07674 -0.62248 0.06875 -0.64353 C 0.06753 -0.65487 0.06372 -0.66597 0.06111 -0.67708 C 0.0599 -0.6824 0.05712 -0.69258 0.05712 -0.69234 C 0.05608 -0.7016 0.05347 -0.71016 0.05035 -0.71848 C 0.04566 -0.74717 0.03333 -0.76752 0.01927 -0.78834 C 0.01458 -0.79551 0.00938 -0.80777 0.00278 -0.81032 C -0.00122 -0.81448 -0.00434 -0.81911 -0.00885 -0.82211 C -0.01493 -0.82605 -0.0217 -0.82767 -0.0283 -0.82975 C -0.05417 -0.84687 -0.08594 -0.83437 -0.11476 -0.83484 C -0.12934 -0.83877 -0.13316 -0.84016 -0.14861 -0.84131 C -0.15764 -0.84455 -0.1658 -0.85149 -0.17483 -0.85427 C -0.17552 -0.85519 -0.17604 -0.85635 -0.17691 -0.85704 C -0.17778 -0.85774 -0.17899 -0.85728 -0.17969 -0.8582 C -0.18056 -0.85913 -0.1816 -0.86213 -0.1816 -0.8619 " pathEditMode="relative" rAng="0" ptsTypes="fffffffffffffffffffffffA">
                                      <p:cBhvr>
                                        <p:cTn id="4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4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74 -0.00763 -0.00035 -0.00278 -0.00469 -0.01434 C -0.0066 -0.01966 -0.00712 -0.02568 -0.00868 -0.03123 C -0.01424 -0.07263 -0.01736 -0.10294 0.00781 -0.12561 C 0.01649 -0.13347 0.01146 -0.13116 0.01858 -0.13324 C 0.0224 -0.13602 0.02639 -0.1374 0.03021 -0.13972 C 0.03403 -0.14203 0.03698 -0.14573 0.0408 -0.14758 C 0.04583 -0.15429 0.05521 -0.15475 0.06215 -0.15799 C 0.06406 -0.15892 0.06597 -0.15984 0.06806 -0.16054 C 0.07101 -0.16146 0.07674 -0.16308 0.07674 -0.16308 C 0.08802 -0.17025 0.07049 -0.15984 0.08837 -0.16701 C 0.08924 -0.16748 0.08958 -0.16886 0.09045 -0.16956 C 0.09132 -0.17025 0.09219 -0.17071 0.09323 -0.17095 C 0.10313 -0.17418 0.11181 -0.18112 0.12153 -0.18506 C 0.12465 -0.18829 0.12726 -0.19107 0.13108 -0.19292 C 0.13177 -0.19385 0.13229 -0.19477 0.13316 -0.19547 C 0.13438 -0.19639 0.13594 -0.19685 0.13698 -0.19801 C 0.14167 -0.20356 0.14323 -0.21143 0.14861 -0.21605 C 0.1533 -0.22577 0.16146 -0.2297 0.16701 -0.23803 C 0.17136 -0.24451 0.17014 -0.24497 0.17292 -0.25098 C 0.17517 -0.25607 0.17743 -0.26162 0.17969 -0.26648 C 0.18021 -0.26764 0.18073 -0.26879 0.1816 -0.26926 C 0.18368 -0.27065 0.18837 -0.2718 0.18837 -0.2718 " pathEditMode="relative" ptsTypes="ffffffffffffffffffffffA"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18" grpId="0" animBg="1"/>
      <p:bldP spid="20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189027869.jpg"/>
          <p:cNvPicPr>
            <a:picLocks noChangeAspect="1"/>
          </p:cNvPicPr>
          <p:nvPr/>
        </p:nvPicPr>
        <p:blipFill>
          <a:blip r:embed="rId2">
            <a:lum bright="-2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 descr="100005698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5912" y="125409"/>
            <a:ext cx="901330" cy="17776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Рисунок 3" descr="1256905594_029__015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765175"/>
            <a:ext cx="2500312" cy="48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1692275" y="2781300"/>
            <a:ext cx="3071813" cy="2857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Дед Мороз</a:t>
            </a:r>
          </a:p>
        </p:txBody>
      </p:sp>
      <p:sp>
        <p:nvSpPr>
          <p:cNvPr id="6" name="7-конечная звезда 5"/>
          <p:cNvSpPr/>
          <p:nvPr/>
        </p:nvSpPr>
        <p:spPr>
          <a:xfrm>
            <a:off x="121443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С.р.</a:t>
            </a:r>
          </a:p>
        </p:txBody>
      </p:sp>
      <p:sp>
        <p:nvSpPr>
          <p:cNvPr id="7" name="7-конечная звезда 6"/>
          <p:cNvSpPr/>
          <p:nvPr/>
        </p:nvSpPr>
        <p:spPr>
          <a:xfrm>
            <a:off x="5500688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</a:rPr>
              <a:t>одуш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8" name="7-конечная звезда 7"/>
          <p:cNvSpPr/>
          <p:nvPr/>
        </p:nvSpPr>
        <p:spPr>
          <a:xfrm>
            <a:off x="142875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М.р.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3429000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Ед.ч</a:t>
            </a:r>
          </a:p>
        </p:txBody>
      </p:sp>
      <p:sp>
        <p:nvSpPr>
          <p:cNvPr id="10" name="7-конечная звезда 9"/>
          <p:cNvSpPr/>
          <p:nvPr/>
        </p:nvSpPr>
        <p:spPr>
          <a:xfrm>
            <a:off x="235743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</a:p>
        </p:txBody>
      </p:sp>
      <p:sp>
        <p:nvSpPr>
          <p:cNvPr id="11" name="7-конечная звезда 10"/>
          <p:cNvSpPr/>
          <p:nvPr/>
        </p:nvSpPr>
        <p:spPr>
          <a:xfrm>
            <a:off x="6572250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7-конечная звезда 11"/>
          <p:cNvSpPr/>
          <p:nvPr/>
        </p:nvSpPr>
        <p:spPr>
          <a:xfrm>
            <a:off x="4500563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мн.ч</a:t>
            </a:r>
          </a:p>
        </p:txBody>
      </p:sp>
      <p:sp>
        <p:nvSpPr>
          <p:cNvPr id="13" name="7-конечная звезда 12"/>
          <p:cNvSpPr/>
          <p:nvPr/>
        </p:nvSpPr>
        <p:spPr>
          <a:xfrm>
            <a:off x="778668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сущ.</a:t>
            </a:r>
          </a:p>
        </p:txBody>
      </p:sp>
      <p:sp>
        <p:nvSpPr>
          <p:cNvPr id="14" name="7-конечная звезда 13"/>
          <p:cNvSpPr/>
          <p:nvPr/>
        </p:nvSpPr>
        <p:spPr>
          <a:xfrm>
            <a:off x="0" y="4572000"/>
            <a:ext cx="1214438" cy="114300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нариц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7-конечная звезда 14"/>
          <p:cNvSpPr/>
          <p:nvPr/>
        </p:nvSpPr>
        <p:spPr>
          <a:xfrm>
            <a:off x="7929563" y="4500563"/>
            <a:ext cx="1214437" cy="1214437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02 0.00509 C -0.00625 -0.02822 -0.00781 -0.08698 -0.02361 -0.12168 C -0.02569 -0.13324 -0.02986 -0.14319 -0.03333 -0.15406 C -0.03941 -0.17326 -0.04253 -0.19431 -0.04878 -0.21351 C -0.05208 -0.22346 -0.05833 -0.23063 -0.06146 -0.24057 C -0.06232 -0.24335 -0.06232 -0.24682 -0.06337 -0.2496 C -0.06875 -0.26509 -0.0783 -0.27782 -0.08472 -0.29239 C -0.09045 -0.30558 -0.08455 -0.29864 -0.09253 -0.31298 C -0.09427 -0.31598 -0.09687 -0.31784 -0.09843 -0.32084 C -0.10955 -0.34259 -0.11562 -0.36595 -0.13333 -0.38029 C -0.13889 -0.39186 -0.14635 -0.39232 -0.15364 -0.39972 C -0.16319 -0.40921 -0.17378 -0.41846 -0.18385 -0.42702 C -0.18541 -0.42841 -0.18698 -0.42956 -0.18871 -0.43072 C -0.19028 -0.43165 -0.19201 -0.43211 -0.19357 -0.43326 C -0.20104 -0.43951 -0.2 -0.4409 -0.20712 -0.44367 C -0.21389 -0.44923 -0.21962 -0.45593 -0.22743 -0.45917 C -0.23524 -0.46773 -0.24583 -0.47652 -0.25573 -0.47999 C -0.2592 -0.48323 -0.26232 -0.48601 -0.26632 -0.48762 C -0.26892 -0.49133 -0.27153 -0.49364 -0.275 -0.49549 C -0.27916 -0.50058 -0.28455 -0.50359 -0.28958 -0.50706 C -0.29375 -0.51538 -0.30191 -0.51538 -0.30816 -0.52001 C -0.31389 -0.52417 -0.31649 -0.53389 -0.32257 -0.5369 C -0.32621 -0.54129 -0.33281 -0.54337 -0.33524 -0.54731 " pathEditMode="relative" rAng="0" ptsTypes="ffffffffffffffffffffffA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2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8 0.01457 C 0.01024 0.00347 0.00746 -0.01342 0.0026 -0.0229 C 0.00121 -0.03007 -0.00052 -0.03724 -0.00434 -0.04233 C -0.00747 -0.05112 -0.01719 -0.07055 -0.02275 -0.07611 C -0.03473 -0.0879 -0.05261 -0.09091 -0.0665 -0.09669 C -0.08368 -0.10386 -0.10104 -0.11497 -0.11875 -0.11867 C -0.18316 -0.11797 -0.19983 -0.11659 -0.24705 -0.11358 C -0.25903 -0.11057 -0.27084 -0.09993 -0.28299 -0.09808 C -0.29896 -0.09554 -0.34931 -0.09669 -0.35469 -0.09669 " pathEditMode="relative" rAng="0" ptsTypes="ffffffffA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-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39 -0.00532 0.01511 -0.01504 0.01858 -0.01828 C 0.02726 -0.02661 0.03733 -0.03285 0.04566 -0.04141 C 0.04792 -0.04372 0.04931 -0.04719 0.05156 -0.04927 C 0.05643 -0.0539 0.06754 -0.06315 0.07379 -0.06732 C 0.07639 -0.07194 0.08021 -0.07449 0.08264 -0.07888 C 0.09202 -0.09623 0.08438 -0.08559 0.09236 -0.09577 C 0.09514 -0.10364 0.1 -0.11081 0.104 -0.11775 C 0.10573 -0.12839 0.11389 -0.13741 0.11858 -0.1462 C 0.12101 -0.15059 0.12726 -0.158 0.12726 -0.158 C 0.12952 -0.16771 0.12622 -0.15522 0.13021 -0.16563 C 0.13299 -0.17303 0.13281 -0.18298 0.13594 -0.19015 C 0.13646 -0.19131 0.13733 -0.192 0.13785 -0.19293 C 0.13872 -0.19454 0.13924 -0.19639 0.13993 -0.19801 C 0.14132 -0.20889 0.14167 -0.21976 0.14375 -0.2304 C 0.14202 -0.27065 0.15 -0.27342 0.13108 -0.28198 C 0.12847 -0.28314 0.12431 -0.28592 0.12136 -0.28592 " pathEditMode="relative" ptsTypes="ffffffffffffffffA">
                                      <p:cBhvr>
                                        <p:cTn id="3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-0.00787 0.00139 -0.01504 -0.00191 -0.02198 C -0.00313 -0.02753 -0.00556 -0.03077 -0.00868 -0.03516 C -0.01007 -0.04604 -0.01511 -0.04442 -0.01841 -0.05552 C -0.02153 -0.06593 -0.01927 -0.06015 -0.02622 -0.07241 C -0.04254 -0.10132 -0.02639 -0.07796 -0.03386 -0.09438 C -0.03802 -0.10364 -0.04289 -0.11266 -0.04757 -0.12145 C -0.05729 -0.16123 -0.06893 -0.20079 -0.0757 -0.24173 C -0.07639 -0.25399 -0.07778 -0.26602 -0.07865 -0.27805 C -0.07813 -0.31599 -0.08368 -0.35878 -0.06893 -0.39325 C -0.06771 -0.39903 -0.06545 -0.4032 -0.06407 -0.40875 C -0.06233 -0.41569 -0.06059 -0.42263 -0.05816 -0.42934 C -0.05712 -0.43627 -0.05625 -0.44275 -0.0533 -0.44877 C -0.05191 -0.46195 -0.04427 -0.47606 -0.03785 -0.48624 C -0.03525 -0.4904 -0.03195 -0.50058 -0.03195 -0.50058 C -0.029 -0.51631 -0.02518 -0.53042 -0.01927 -0.54453 C -0.01632 -0.55147 -0.01615 -0.56073 -0.01354 -0.5679 C -0.01077 -0.5753 -0.00729 -0.58062 -0.00469 -0.58848 C -0.0033 -0.59727 0.00486 -0.62156 0.00972 -0.62873 C 0.01111 -0.63382 0.01336 -0.63845 0.01666 -0.64146 C 0.01753 -0.64331 0.01823 -0.64539 0.01944 -0.64678 C 0.02031 -0.6477 0.02152 -0.64701 0.02239 -0.64793 C 0.02326 -0.64886 0.02343 -0.65071 0.0243 -0.65187 C 0.0276 -0.65626 0.02812 -0.6558 0.03211 -0.65719 C 0.03923 -0.66598 0.04583 -0.67731 0.05451 -0.68286 C 0.05694 -0.68633 0.05989 -0.68841 0.06215 -0.69212 C 0.06475 -0.69628 0.06562 -0.69929 0.06909 -0.70229 C 0.07014 -0.70877 0.07118 -0.70946 0.07586 -0.71132 C 0.08246 -0.71802 0.08159 -0.72011 0.09045 -0.72311 C 0.09982 -0.73167 0.11024 -0.73884 0.11944 -0.74763 C 0.12066 -0.74879 0.12135 -0.75041 0.12239 -0.75157 C 0.12326 -0.75249 0.1243 -0.75318 0.12534 -0.75411 C 0.12882 -0.76359 0.12621 -0.75781 0.13507 -0.76961 C 0.1368 -0.77192 0.13732 -0.77516 0.13889 -0.77747 C 0.1408 -0.78441 0.1408 -0.78719 0.1408 -0.79552 " pathEditMode="relative" ptsTypes="ffffffffffffffffffffffffffffffffffA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69 -0.01296 0.00069 -0.02591 0.00191 -0.03887 C 0.0033 -0.05298 0.01823 -0.07727 0.02812 -0.08143 C 0.0342 -0.08883 0.04184 -0.09138 0.04965 -0.09323 C 0.06597 -0.1041 0.09479 -0.11775 0.11267 -0.1189 C 0.125 -0.1196 0.13732 -0.11983 0.14965 -0.12029 C 0.15729 -0.12214 0.16441 -0.12399 0.17187 -0.12677 C 0.17812 -0.12908 0.18472 -0.13348 0.19132 -0.13463 C 0.20139 -0.13625 0.21145 -0.13625 0.22118 -0.13833 C 0.22864 -0.14227 0.23593 -0.14597 0.24375 -0.14874 C 0.2467 -0.14967 0.25243 -0.15129 0.25243 -0.15129 C 0.25364 -0.15221 0.25486 -0.15314 0.25642 -0.15383 C 0.25816 -0.15476 0.26198 -0.15661 0.26198 -0.15661 C 0.26475 -0.16355 0.26875 -0.16956 0.27187 -0.17604 C 0.27448 -0.18159 0.27395 -0.18853 0.27673 -0.19408 C 0.27795 -0.20148 0.27986 -0.20935 0.28264 -0.21606 C 0.28489 -0.22947 0.28732 -0.24266 0.28941 -0.25608 C 0.28958 -0.25862 0.29479 -0.31206 0.28836 -0.29633 " pathEditMode="relative" ptsTypes="fffffffffffffffffA">
                                      <p:cBhvr>
                                        <p:cTn id="6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knvl-0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7-конечная звезда 3"/>
          <p:cNvSpPr/>
          <p:nvPr/>
        </p:nvSpPr>
        <p:spPr>
          <a:xfrm>
            <a:off x="121443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С.р.</a:t>
            </a:r>
          </a:p>
        </p:txBody>
      </p:sp>
      <p:sp>
        <p:nvSpPr>
          <p:cNvPr id="6" name="7-конечная звезда 5"/>
          <p:cNvSpPr/>
          <p:nvPr/>
        </p:nvSpPr>
        <p:spPr>
          <a:xfrm>
            <a:off x="142875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М.р.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6572250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7-конечная звезда 9"/>
          <p:cNvSpPr/>
          <p:nvPr/>
        </p:nvSpPr>
        <p:spPr>
          <a:xfrm>
            <a:off x="4500563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мн.ч</a:t>
            </a: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627313" y="2781300"/>
            <a:ext cx="4071937" cy="2857500"/>
          </a:xfrm>
          <a:prstGeom prst="triangle">
            <a:avLst>
              <a:gd name="adj" fmla="val 507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синица</a:t>
            </a:r>
          </a:p>
        </p:txBody>
      </p:sp>
      <p:sp>
        <p:nvSpPr>
          <p:cNvPr id="5" name="7-конечная звезда 4"/>
          <p:cNvSpPr/>
          <p:nvPr/>
        </p:nvSpPr>
        <p:spPr>
          <a:xfrm>
            <a:off x="5500688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</a:rPr>
              <a:t>одуш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1" name="7-конечная звезда 10"/>
          <p:cNvSpPr/>
          <p:nvPr/>
        </p:nvSpPr>
        <p:spPr>
          <a:xfrm>
            <a:off x="778668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сущ.</a:t>
            </a:r>
          </a:p>
        </p:txBody>
      </p:sp>
      <p:sp>
        <p:nvSpPr>
          <p:cNvPr id="7" name="7-конечная звезда 6"/>
          <p:cNvSpPr/>
          <p:nvPr/>
        </p:nvSpPr>
        <p:spPr>
          <a:xfrm>
            <a:off x="3429000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Ед.ч</a:t>
            </a:r>
          </a:p>
        </p:txBody>
      </p:sp>
      <p:sp>
        <p:nvSpPr>
          <p:cNvPr id="8" name="7-конечная звезда 7"/>
          <p:cNvSpPr/>
          <p:nvPr/>
        </p:nvSpPr>
        <p:spPr>
          <a:xfrm>
            <a:off x="235743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</a:p>
        </p:txBody>
      </p:sp>
      <p:sp>
        <p:nvSpPr>
          <p:cNvPr id="14" name="7-конечная звезда 13"/>
          <p:cNvSpPr/>
          <p:nvPr/>
        </p:nvSpPr>
        <p:spPr>
          <a:xfrm>
            <a:off x="0" y="4572000"/>
            <a:ext cx="1214438" cy="114300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нариц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7-конечная звезда 14"/>
          <p:cNvSpPr/>
          <p:nvPr/>
        </p:nvSpPr>
        <p:spPr>
          <a:xfrm>
            <a:off x="7929563" y="4500563"/>
            <a:ext cx="1214437" cy="1214437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собств.</a:t>
            </a:r>
          </a:p>
        </p:txBody>
      </p:sp>
      <p:pic>
        <p:nvPicPr>
          <p:cNvPr id="16" name="Рисунок 15" descr="100005698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58" y="4744"/>
            <a:ext cx="901330" cy="17776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04 -0.0155 0.00348 -0.03146 0.00886 -0.04534 C 0.00816 -0.07981 0.00764 -0.11428 0.00677 -0.14874 C 0.0066 -0.1573 0.00087 -0.17118 -0.00087 -0.17858 C -0.00208 -0.18344 -0.00486 -0.19269 -0.00486 -0.19269 C -0.00677 -0.20704 -0.00416 -0.19061 -0.00868 -0.20704 C -0.0092 -0.20912 -0.0092 -0.21143 -0.00972 -0.21351 C -0.01024 -0.21606 -0.01093 -0.2186 -0.01163 -0.22115 C -0.01771 -0.24058 -0.02656 -0.25839 -0.0368 -0.27412 C -0.04097 -0.2806 -0.04618 -0.28684 -0.05243 -0.28985 C -0.05972 -0.29748 -0.06805 -0.30373 -0.07569 -0.31044 C -0.08212 -0.31622 -0.0901 -0.32524 -0.09705 -0.32987 C -0.11562 -0.34213 -0.13576 -0.35462 -0.15625 -0.35948 C -0.28298 -0.43188 -0.48038 -0.39394 -0.58437 -0.3944 C -0.59045 -0.39718 -0.59114 -0.41037 -0.59114 -0.41777 " pathEditMode="relative" ptsTypes="ffffffffffffffA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555 -0.01203 0.00277 -0.0074 0.00764 -0.01434 C 0.01198 -0.02845 0.0217 -0.03655 0.02708 -0.05043 C 0.0276 -0.05552 0.02916 -0.06061 0.02899 -0.06593 C 0.02864 -0.08443 0.02847 -0.10317 0.02708 -0.12168 C 0.02656 -0.12792 0.02239 -0.13278 0.02031 -0.13856 C 0.01614 -0.1499 0.0085 -0.16609 -0.00122 -0.16956 C -0.01129 -0.1802 -0.02344 -0.18159 -0.03525 -0.1876 C -0.04427 -0.19223 -0.05261 -0.19755 -0.06216 -0.19917 C -0.08212 -0.19848 -0.08559 -0.19894 -0.1 -0.19547 C -0.10591 -0.18992 -0.09966 -0.19501 -0.10782 -0.19154 C -0.11424 -0.18876 -0.11945 -0.18413 -0.12622 -0.18251 C -0.13386 -0.17627 -0.14202 -0.17164 -0.14966 -0.16563 C -0.15469 -0.16146 -0.15625 -0.15799 -0.16216 -0.15661 C -0.17361 -0.14944 -0.1875 -0.14689 -0.2 -0.14504 C -0.2033 -0.1455 -0.20643 -0.1455 -0.20973 -0.1462 C -0.21441 -0.14712 -0.21875 -0.15129 -0.22344 -0.15267 C -0.23316 -0.1617 -0.21945 -0.14944 -0.22917 -0.15661 C -0.23125 -0.15799 -0.23507 -0.1617 -0.23507 -0.1617 C -0.23577 -0.16308 -0.23698 -0.16563 -0.23698 -0.16563 " pathEditMode="relative" ptsTypes="fffffffffffffffffffA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0.02915 C 0.00313 0.02383 0.00156 0.02753 0.00313 0.02174 C 0.00382 0.0192 0.00521 0.01388 0.00521 0.01388 C 0.00625 -0.00324 0.00868 -0.02105 0.01771 -0.03447 C 0.01962 -0.04071 0.02344 -0.04603 0.02656 -0.05205 C 0.03594 -0.07032 0.05 -0.08328 0.05955 -0.10155 C 0.06389 -0.10918 0.06753 -0.11821 0.07222 -0.12607 C 0.07413 -0.12908 0.07795 -0.13602 0.07795 -0.13579 C 0.08003 -0.14897 0.08281 -0.15082 0.08576 -0.16239 C 0.09028 -0.17858 0.09444 -0.19616 0.09635 -0.21374 C 0.09566 -0.23618 0.09913 -0.25977 0.09358 -0.28106 C 0.0908 -0.29146 0.0875 -0.3028 0.08281 -0.31205 C 0.07691 -0.32385 0.07656 -0.32084 0.07222 -0.33148 C 0.06476 -0.34953 0.05573 -0.36826 0.04392 -0.38191 C 0.03715 -0.38978 0.04323 -0.38191 0.0342 -0.38954 C 0.02708 -0.39556 0.02066 -0.40273 0.01285 -0.40782 C 0.00399 -0.4136 -0.00608 -0.41707 -0.01528 -0.42077 C -0.02691 -0.4254 -0.03767 -0.43211 -0.04931 -0.43627 C -0.05052 -0.43766 -0.05174 -0.43905 -0.05312 -0.4402 C -0.05556 -0.44205 -0.06094 -0.44529 -0.06094 -0.44506 C -0.06736 -0.45802 -0.0691 -0.47259 -0.07344 -0.4867 C -0.08073 -0.53967 -0.07517 -0.5406 -0.07639 -0.63544 C -0.07656 -0.64307 -0.0816 -0.65302 -0.08611 -0.65603 C -0.09062 -0.66273 -0.09965 -0.65649 -0.10556 -0.65487 C -0.11076 -0.65024 -0.10937 -0.64677 -0.10937 -0.63798 " pathEditMode="relative" rAng="0" ptsTypes="ffffffffffffffffffffffffA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3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48 -0.00717 0.00712 -0.01457 0.01268 -0.01943 C 0.01476 -0.02521 0.01771 -0.02868 0.02049 -0.03377 C 0.02084 -0.03539 0.02066 -0.03724 0.02136 -0.03886 C 0.02205 -0.04048 0.02379 -0.04117 0.02431 -0.04279 C 0.02639 -0.04881 0.02535 -0.05389 0.02813 -0.05968 C 0.02709 -0.09854 0.03681 -0.14897 0 -0.15521 C -0.01614 -0.16308 -0.00364 -0.15822 -0.03871 -0.15521 C -0.04861 -0.14897 -0.05954 -0.14619 -0.06979 -0.1411 C -0.0967 -0.14249 -0.09184 -0.13231 -0.09704 -0.14503 " pathEditMode="relative" ptsTypes="fffffffffA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35 -0.01735 -0.00625 -0.0384 0.00191 -0.05181 C 0.00747 -0.06107 0.0132 -0.0643 0.02136 -0.06731 C 0.02518 -0.0687 0.03299 -0.07124 0.03299 -0.07124 C 0.05053 -0.07032 0.06928 -0.0761 0.08542 -0.06731 C 0.09184 -0.06384 0.09757 -0.05598 0.10382 -0.05181 C 0.11632 -0.04349 0.12813 -0.03215 0.13976 -0.02197 C 0.14393 -0.0185 0.14653 -0.01364 0.15139 -0.01179 C 0.15452 -0.00856 0.1566 -0.00578 0.16007 -0.00393 C 0.16285 -0.00069 0.16615 0.0007 0.16893 0.0037 C 0.18334 0.01967 0.20209 0.02452 0.22032 0.031 C 0.23039 0.03054 0.24028 0.03031 0.25018 0.02961 C 0.25296 0.02938 0.25521 0.02707 0.25799 0.02707 " pathEditMode="relative" ptsTypes="ffffffffffffA">
                                      <p:cBhvr>
                                        <p:cTn id="6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7" grpId="0" animBg="1"/>
      <p:bldP spid="8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 descr="100005698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7-конечная звезда 2"/>
          <p:cNvSpPr/>
          <p:nvPr/>
        </p:nvSpPr>
        <p:spPr>
          <a:xfrm>
            <a:off x="121443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С.р.</a:t>
            </a:r>
          </a:p>
        </p:txBody>
      </p:sp>
      <p:sp>
        <p:nvSpPr>
          <p:cNvPr id="6" name="7-конечная звезда 5"/>
          <p:cNvSpPr/>
          <p:nvPr/>
        </p:nvSpPr>
        <p:spPr>
          <a:xfrm>
            <a:off x="5500688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</a:rPr>
              <a:t>одуш</a:t>
            </a:r>
            <a:r>
              <a:rPr lang="ru-RU" sz="1600" b="1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7" name="7-конечная звезда 6"/>
          <p:cNvSpPr/>
          <p:nvPr/>
        </p:nvSpPr>
        <p:spPr>
          <a:xfrm>
            <a:off x="142875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М.р.</a:t>
            </a:r>
          </a:p>
        </p:txBody>
      </p:sp>
      <p:sp>
        <p:nvSpPr>
          <p:cNvPr id="8" name="7-конечная звезда 7"/>
          <p:cNvSpPr/>
          <p:nvPr/>
        </p:nvSpPr>
        <p:spPr>
          <a:xfrm>
            <a:off x="3429000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Ед.ч</a:t>
            </a: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4427538" y="3068638"/>
            <a:ext cx="3357562" cy="257175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пещеры</a:t>
            </a:r>
          </a:p>
        </p:txBody>
      </p:sp>
      <p:sp>
        <p:nvSpPr>
          <p:cNvPr id="4" name="7-конечная звезда 3"/>
          <p:cNvSpPr/>
          <p:nvPr/>
        </p:nvSpPr>
        <p:spPr>
          <a:xfrm>
            <a:off x="235743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Ж.р.</a:t>
            </a:r>
          </a:p>
        </p:txBody>
      </p:sp>
      <p:sp>
        <p:nvSpPr>
          <p:cNvPr id="9" name="7-конечная звезда 8"/>
          <p:cNvSpPr/>
          <p:nvPr/>
        </p:nvSpPr>
        <p:spPr>
          <a:xfrm>
            <a:off x="6572250" y="5786438"/>
            <a:ext cx="1285875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неод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7-конечная звезда 4"/>
          <p:cNvSpPr/>
          <p:nvPr/>
        </p:nvSpPr>
        <p:spPr>
          <a:xfrm>
            <a:off x="4500563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мн.ч</a:t>
            </a:r>
          </a:p>
        </p:txBody>
      </p:sp>
      <p:sp>
        <p:nvSpPr>
          <p:cNvPr id="11" name="7-конечная звезда 10"/>
          <p:cNvSpPr/>
          <p:nvPr/>
        </p:nvSpPr>
        <p:spPr>
          <a:xfrm>
            <a:off x="7786688" y="5786438"/>
            <a:ext cx="1143000" cy="1071562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сущ.</a:t>
            </a:r>
          </a:p>
        </p:txBody>
      </p:sp>
      <p:sp>
        <p:nvSpPr>
          <p:cNvPr id="12" name="7-конечная звезда 11"/>
          <p:cNvSpPr/>
          <p:nvPr/>
        </p:nvSpPr>
        <p:spPr>
          <a:xfrm>
            <a:off x="0" y="4572000"/>
            <a:ext cx="1214438" cy="1143000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нариц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3" name="7-конечная звезда 12"/>
          <p:cNvSpPr/>
          <p:nvPr/>
        </p:nvSpPr>
        <p:spPr>
          <a:xfrm>
            <a:off x="7929563" y="4500563"/>
            <a:ext cx="1214437" cy="1214437"/>
          </a:xfrm>
          <a:prstGeom prst="star7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82 -0.00347 0.004 -0.00763 0.00678 -0.01295 C 0.01146 -0.02221 0.01841 -0.02961 0.02414 -0.03747 C 0.02935 -0.04441 0.02448 -0.04187 0.03004 -0.04395 C 0.03299 -0.04927 0.03525 -0.05482 0.03872 -0.05945 C 0.04341 -0.07703 0.05834 -0.09692 0.06598 -0.11381 C 0.06771 -0.11774 0.06928 -0.12168 0.07084 -0.12561 C 0.07257 -0.12977 0.0757 -0.13833 0.0757 -0.13833 C 0.07605 -0.14018 0.07622 -0.1418 0.07657 -0.14365 C 0.07709 -0.1462 0.07865 -0.15128 0.07865 -0.15128 C 0.07969 -0.15892 0.08091 -0.16516 0.08351 -0.1721 C 0.08438 -0.17997 0.0856 -0.18714 0.08837 -0.19408 C 0.08959 -0.20148 0.09098 -0.20865 0.09219 -0.21605 C 0.09132 -0.26394 0.09723 -0.26324 0.08438 -0.28985 C 0.07778 -0.30349 0.08386 -0.29702 0.07761 -0.3028 C 0.07691 -0.30396 0.07657 -0.30581 0.0757 -0.3065 C 0.07396 -0.30789 0.0698 -0.30928 0.0698 -0.30928 C 0.06806 -0.31159 0.0658 -0.31344 0.06407 -0.31575 C 0.06025 -0.32084 0.05816 -0.33333 0.05816 -0.34027 " pathEditMode="relative" ptsTypes="ffffffffffffffffffA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82 0.02891 C 0.00052 0.01735 0.00191 0.00694 0.00677 -0.00324 C 0.00798 -0.01064 0.01146 -0.01874 0.01545 -0.02406 C 0.01736 -0.03239 0.02118 -0.03771 0.02517 -0.04465 C 0.02656 -0.0532 0.03194 -0.06153 0.0368 -0.06801 C 0.03854 -0.07472 0.0408 -0.07726 0.04462 -0.08235 C 0.05052 -0.09022 0.06198 -0.10895 0.06979 -0.11196 C 0.07274 -0.11589 0.07534 -0.11659 0.07847 -0.11982 C 0.0842 -0.12584 0.08923 -0.13208 0.09409 -0.13926 C 0.09566 -0.14573 0.09791 -0.15082 0.10191 -0.15475 C 0.10295 -0.15776 0.10347 -0.161 0.10469 -0.16378 C 0.10642 -0.16771 0.10972 -0.17141 0.11163 -0.17534 C 0.11441 -0.18112 0.11649 -0.18783 0.11927 -0.19362 C 0.12257 -0.20009 0.12691 -0.20611 0.13003 -0.21282 C 0.13559 -0.22461 0.13784 -0.23895 0.14357 -0.25052 C 0.14826 -0.27365 0.15538 -0.2954 0.1592 -0.31899 C 0.15885 -0.38723 0.1592 -0.45524 0.15816 -0.52348 C 0.15816 -0.52741 0.15538 -0.53597 0.1533 -0.53898 C 0.15173 -0.54892 0.1493 -0.56049 0.14653 -0.56997 C 0.14479 -0.57553 0.14114 -0.58038 0.13871 -0.58547 C 0.13611 -0.59704 0.13993 -0.5827 0.13576 -0.59195 C 0.13489 -0.59403 0.13472 -0.59635 0.13385 -0.59843 C 0.13194 -0.60305 0.12847 -0.60814 0.12604 -0.61254 C 0.1243 -0.6204 0.11962 -0.62781 0.11632 -0.63451 C 0.10989 -0.64747 0.10416 -0.6625 0.096 -0.67338 C 0.09409 -0.68055 0.0901 -0.69096 0.08541 -0.69535 C 0.0835 -0.70275 0.07587 -0.71548 0.07083 -0.7201 C 0.06892 -0.72195 0.06684 -0.72357 0.06493 -0.72519 C 0.06389 -0.72612 0.06198 -0.72774 0.06198 -0.7275 C 0.06128 -0.72912 0.06094 -0.73051 0.06007 -0.73167 C 0.0592 -0.73282 0.05781 -0.73306 0.05712 -0.73421 C 0.04913 -0.74647 0.05694 -0.73884 0.05034 -0.74462 C 0.04948 -0.74902 0.04878 -0.75179 0.04653 -0.75503 C 0.04444 -0.76243 0.04166 -0.76498 0.03784 -0.77053 C 0.03715 -0.77284 0.03489 -0.77608 0.03489 -0.77816 " pathEditMode="relative" rAng="0" ptsTypes="ffffffffffffffffffffffffffffffffffA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-4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51284E-6 C 0.00521 -0.00254 0.00781 -0.00925 0.01163 -0.01434 C 0.01423 -0.01781 0.01771 -0.01989 0.02048 -0.02336 C 0.02274 -0.02637 0.0342 -0.04256 0.03889 -0.04673 C 0.04166 -0.04927 0.04496 -0.05043 0.04757 -0.05297 C 0.06007 -0.065 0.04722 -0.05806 0.0592 -0.06338 C 0.06684 -0.07356 0.07135 -0.07957 0.07673 -0.09068 C 0.0776 -0.09947 0.07969 -0.10317 0.0816 -0.11126 C 0.08403 -0.12121 0.08576 -0.13139 0.08837 -0.1411 C 0.08802 -0.16215 0.08871 -0.18344 0.08732 -0.20449 C 0.08698 -0.20911 0.08472 -0.21305 0.0835 -0.21744 C 0.08229 -0.2216 0.08298 -0.22392 0.0816 -0.22762 C 0.07778 -0.23803 0.07309 -0.24682 0.06805 -0.25607 C 0.06719 -0.25769 0.06649 -0.25954 0.06597 -0.26139 C 0.06562 -0.26255 0.06562 -0.26417 0.0651 -0.26532 C 0.06128 -0.27296 0.05295 -0.28406 0.0467 -0.2873 C 0.04392 -0.29077 0.04149 -0.29355 0.03785 -0.29493 C 0.02587 -0.30465 0.0316 -0.30095 0.02048 -0.30673 C 0.01857 -0.30766 0.01649 -0.30742 0.01458 -0.30789 C 0.01232 -0.30858 0.00781 -0.31043 0.00781 -0.31043 C 0.00712 -0.31136 0.00677 -0.31251 0.0059 -0.31321 C 0.00503 -0.3139 0.00295 -0.31436 0.00295 -0.31436 " pathEditMode="relative" ptsTypes="fffffffffffffffffffffA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51284E-6 C 0.00261 -0.00092 0.00538 -0.00116 0.00781 -0.00254 C 0.00868 -0.00301 0.00903 -0.00463 0.00972 -0.00532 C 0.01684 -0.01295 0.02361 -0.01989 0.02917 -0.02984 C 0.03021 -0.03447 0.03177 -0.0384 0.03299 -0.04279 C 0.03229 -0.10294 0.03542 -0.12329 0.02031 -0.16956 C 0.01771 -0.19246 0.02188 -0.16401 0.0165 -0.18251 C 0.01111 -0.20125 0.00556 -0.2216 0.00104 -0.24057 C -0.00798 -0.27967 -0.01875 -0.31506 -0.03594 -0.34929 C -0.0375 -0.3523 -0.0375 -0.35646 -0.03889 -0.3597 C -0.04305 -0.37034 -0.05521 -0.39209 -0.06215 -0.39972 C -0.07725 -0.41661 -0.09566 -0.43049 -0.11267 -0.44367 C -0.12187 -0.45084 -0.11528 -0.44645 -0.12239 -0.45408 C -0.13003 -0.46195 -0.14132 -0.46935 -0.15052 -0.47351 C -0.1809 -0.48716 -0.23125 -0.47976 -0.25139 -0.47999 C -0.25677 -0.48207 -0.26163 -0.48485 -0.26701 -0.48647 C -0.27413 -0.49109 -0.28194 -0.49479 -0.28941 -0.49803 C -0.29288 -0.49965 -0.3 -0.50197 -0.3 -0.50197 C -0.30225 -0.50382 -0.30469 -0.50497 -0.30677 -0.50705 C -0.31007 -0.51006 -0.3125 -0.51631 -0.31562 -0.52001 C -0.31823 -0.53204 -0.31423 -0.51515 -0.3184 -0.52787 C -0.31996 -0.53296 -0.32031 -0.53851 -0.32239 -0.54337 " pathEditMode="relative" ptsTypes="fffffffffffffffffffffA">
                                      <p:cBhvr>
                                        <p:cTn id="4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053 -0.01665 -0.00208 -0.03099 0.00678 -0.04279 C 0.00921 -0.05343 0.0165 -0.05459 0.02223 -0.06083 C 0.029 -0.06824 0.03525 -0.07124 0.04358 -0.07379 C 0.05209 -0.07911 0.06059 -0.08327 0.0698 -0.08535 C 0.08316 -0.09299 0.09809 -0.0997 0.1125 -0.10224 C 0.13143 -0.11172 0.15851 -0.10802 0.18056 -0.11126 C 0.25487 -0.11034 0.32865 -0.10802 0.40278 -0.10479 C 0.44931 -0.10571 0.45799 -0.09391 0.48542 -0.11126 C 0.48837 -0.11728 0.49289 -0.12144 0.49792 -0.12422 C 0.50157 -0.12861 0.50434 -0.13277 0.50868 -0.13601 C 0.51094 -0.14041 0.50955 -0.13902 0.5125 -0.1411 " pathEditMode="relative" ptsTypes="fffffffffffA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5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86446" y="2357431"/>
            <a:ext cx="3052754" cy="37183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428604"/>
            <a:ext cx="5548322" cy="428628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И.п. (что?) пещеры</a:t>
            </a:r>
          </a:p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Р.п. (чего?) пещер</a:t>
            </a:r>
          </a:p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Д.п. (чему?) пещерам</a:t>
            </a:r>
          </a:p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В.п. (что?) пещеры</a:t>
            </a:r>
          </a:p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Т.п. (чем?) пещерами</a:t>
            </a:r>
          </a:p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П.п. (о чём?) о пещерах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500042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1285860"/>
            <a:ext cx="428628" cy="357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2000240"/>
            <a:ext cx="642942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14810" y="2714620"/>
            <a:ext cx="428628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3500438"/>
            <a:ext cx="914400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214818"/>
            <a:ext cx="571504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C:\Documents and Settings\макс\Рабочий стол\0920007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1071546"/>
            <a:ext cx="3071834" cy="5357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643313" y="642938"/>
            <a:ext cx="1643062" cy="1500187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Собств.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286125" y="2071688"/>
            <a:ext cx="2286000" cy="214312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71750" y="3857625"/>
            <a:ext cx="3571875" cy="285750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Сущ.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(предмет)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Кто? Что?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786313" y="6000750"/>
            <a:ext cx="1357312" cy="71437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Мн.ч.</a:t>
            </a:r>
          </a:p>
        </p:txBody>
      </p:sp>
      <p:sp>
        <p:nvSpPr>
          <p:cNvPr id="8" name="Овал 7"/>
          <p:cNvSpPr/>
          <p:nvPr/>
        </p:nvSpPr>
        <p:spPr>
          <a:xfrm>
            <a:off x="2286000" y="6000750"/>
            <a:ext cx="1357313" cy="714375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2060"/>
                </a:solidFill>
              </a:rPr>
              <a:t>Ед.ч.</a:t>
            </a:r>
          </a:p>
        </p:txBody>
      </p:sp>
      <p:sp>
        <p:nvSpPr>
          <p:cNvPr id="9" name="Овал 8"/>
          <p:cNvSpPr/>
          <p:nvPr/>
        </p:nvSpPr>
        <p:spPr>
          <a:xfrm>
            <a:off x="5072063" y="1857375"/>
            <a:ext cx="1214437" cy="107156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002060"/>
                </a:solidFill>
              </a:rPr>
              <a:t>неод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0" name="Овал 9"/>
          <p:cNvSpPr/>
          <p:nvPr/>
        </p:nvSpPr>
        <p:spPr>
          <a:xfrm>
            <a:off x="2571750" y="1785938"/>
            <a:ext cx="1214438" cy="107156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rgbClr val="002060"/>
                </a:solidFill>
              </a:rPr>
              <a:t>одуш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1" name="Равнобедренный треугольник 10"/>
          <p:cNvSpPr/>
          <p:nvPr/>
        </p:nvSpPr>
        <p:spPr>
          <a:xfrm rot="14913302">
            <a:off x="4066382" y="1286669"/>
            <a:ext cx="285750" cy="642937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929063" y="1143000"/>
            <a:ext cx="285750" cy="285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572000" y="1143000"/>
            <a:ext cx="285750" cy="285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572000" y="1214438"/>
            <a:ext cx="142875" cy="1428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3929063" y="1214438"/>
            <a:ext cx="142875" cy="14287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Месяц 15"/>
          <p:cNvSpPr/>
          <p:nvPr/>
        </p:nvSpPr>
        <p:spPr>
          <a:xfrm rot="-5340000">
            <a:off x="4285456" y="1713707"/>
            <a:ext cx="214313" cy="285750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Трапеция 16"/>
          <p:cNvSpPr/>
          <p:nvPr/>
        </p:nvSpPr>
        <p:spPr>
          <a:xfrm>
            <a:off x="3786188" y="142875"/>
            <a:ext cx="1285875" cy="642938"/>
          </a:xfrm>
          <a:prstGeom prst="trapezoid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Нариц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Овал 17"/>
          <p:cNvSpPr/>
          <p:nvPr/>
        </p:nvSpPr>
        <p:spPr>
          <a:xfrm>
            <a:off x="4000500" y="2143125"/>
            <a:ext cx="857250" cy="5000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2060"/>
                </a:solidFill>
              </a:rPr>
              <a:t>ж.р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998913" y="2738438"/>
            <a:ext cx="788987" cy="50006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2060"/>
                </a:solidFill>
              </a:rPr>
              <a:t>м.р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071938" y="3286125"/>
            <a:ext cx="714375" cy="5000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err="1">
                <a:solidFill>
                  <a:srgbClr val="002060"/>
                </a:solidFill>
              </a:rPr>
              <a:t>с.р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5859" name="TextBox 20"/>
          <p:cNvSpPr txBox="1">
            <a:spLocks noChangeArrowheads="1"/>
          </p:cNvSpPr>
          <p:nvPr/>
        </p:nvSpPr>
        <p:spPr bwMode="auto">
          <a:xfrm>
            <a:off x="214313" y="285750"/>
            <a:ext cx="2452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Итог.</a:t>
            </a:r>
          </a:p>
          <a:p>
            <a:r>
              <a:rPr lang="ru-RU" sz="2000" b="1" i="1">
                <a:latin typeface="Times New Roman" pitchFamily="18" charset="0"/>
                <a:cs typeface="Times New Roman" pitchFamily="18" charset="0"/>
              </a:rPr>
              <a:t>Построй снеговика.</a:t>
            </a:r>
          </a:p>
        </p:txBody>
      </p:sp>
      <p:pic>
        <p:nvPicPr>
          <p:cNvPr id="35860" name="Рисунок 8" descr="48.gifш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572125"/>
            <a:ext cx="1000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C:\Documents and Settings\макс\Рабочий стол\82260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143116"/>
            <a:ext cx="2643206" cy="40719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E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237</TotalTime>
  <Words>244</Words>
  <Application>Microsoft Office PowerPoint</Application>
  <PresentationFormat>Экран (4:3)</PresentationFormat>
  <Paragraphs>89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ОБОБЩЕНИЕ ЗНАНИЙ ОБ ИМЕНИ СУЩЕСТВИТЕЛЬНОМ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гузенко</dc:creator>
  <cp:lastModifiedBy>гузенко</cp:lastModifiedBy>
  <cp:revision>30</cp:revision>
  <dcterms:created xsi:type="dcterms:W3CDTF">2011-11-17T16:08:55Z</dcterms:created>
  <dcterms:modified xsi:type="dcterms:W3CDTF">2013-02-23T07:16:30Z</dcterms:modified>
</cp:coreProperties>
</file>