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639F-961A-4F00-BD12-9297CF866864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A3D9-1FF1-493C-9BD6-2A234DB83C7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639F-961A-4F00-BD12-9297CF866864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A3D9-1FF1-493C-9BD6-2A234DB83C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639F-961A-4F00-BD12-9297CF866864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A3D9-1FF1-493C-9BD6-2A234DB83C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639F-961A-4F00-BD12-9297CF866864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A3D9-1FF1-493C-9BD6-2A234DB83C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639F-961A-4F00-BD12-9297CF866864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F26A3D9-1FF1-493C-9BD6-2A234DB83C7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639F-961A-4F00-BD12-9297CF866864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A3D9-1FF1-493C-9BD6-2A234DB83C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639F-961A-4F00-BD12-9297CF866864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A3D9-1FF1-493C-9BD6-2A234DB83C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639F-961A-4F00-BD12-9297CF866864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A3D9-1FF1-493C-9BD6-2A234DB83C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639F-961A-4F00-BD12-9297CF866864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A3D9-1FF1-493C-9BD6-2A234DB83C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639F-961A-4F00-BD12-9297CF866864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A3D9-1FF1-493C-9BD6-2A234DB83C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0639F-961A-4F00-BD12-9297CF866864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A3D9-1FF1-493C-9BD6-2A234DB83C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C0639F-961A-4F00-BD12-9297CF866864}" type="datetimeFigureOut">
              <a:rPr lang="ru-RU" smtClean="0"/>
              <a:t>23.02.2013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26A3D9-1FF1-493C-9BD6-2A234DB83C7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Лексика. Овощи. Весёлый огород</a:t>
            </a:r>
            <a:endParaRPr lang="ru-RU" dirty="0"/>
          </a:p>
        </p:txBody>
      </p:sp>
      <p:pic>
        <p:nvPicPr>
          <p:cNvPr id="4" name="Содержимое 3" descr="овощ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7737" y="1600200"/>
            <a:ext cx="4708525" cy="4708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Ов</a:t>
            </a:r>
            <a:r>
              <a:rPr lang="ru-RU" sz="4000" b="1" dirty="0" smtClean="0"/>
              <a:t>о</a:t>
            </a:r>
            <a:r>
              <a:rPr lang="ru-RU" sz="4000" dirty="0" smtClean="0"/>
              <a:t>щи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Языковеды считают, что слово «овощи» заимствовано из немецкого языка и имеет значение «плоды». На разных языках слово звучит по-разному, но везде  оно означает «растущее».</a:t>
            </a:r>
            <a:endParaRPr lang="ru-RU" sz="2400" dirty="0"/>
          </a:p>
        </p:txBody>
      </p:sp>
      <p:pic>
        <p:nvPicPr>
          <p:cNvPr id="5" name="Содержимое 4" descr="тыква 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868" y="428604"/>
            <a:ext cx="5397502" cy="5657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Закутан ребёнок</a:t>
            </a:r>
            <a:br>
              <a:rPr lang="ru-RU" dirty="0" smtClean="0"/>
            </a:br>
            <a:r>
              <a:rPr lang="ru-RU" dirty="0" smtClean="0"/>
              <a:t> В сто пелёнок.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К</a:t>
            </a:r>
            <a:r>
              <a:rPr lang="ru-RU" sz="2800" b="1" dirty="0" smtClean="0">
                <a:solidFill>
                  <a:srgbClr val="0070C0"/>
                </a:solidFill>
              </a:rPr>
              <a:t>а</a:t>
            </a:r>
            <a:r>
              <a:rPr lang="ru-RU" sz="2800" dirty="0" smtClean="0">
                <a:solidFill>
                  <a:srgbClr val="0070C0"/>
                </a:solidFill>
              </a:rPr>
              <a:t>пуста.</a:t>
            </a:r>
          </a:p>
          <a:p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Капуста, капитан, капюшон… Что может быть общего у таких разных слов?</a:t>
            </a:r>
          </a:p>
          <a:p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Оказывается, эти слова произошли от латинского слова «</a:t>
            </a:r>
            <a:r>
              <a:rPr lang="en-US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cap</a:t>
            </a:r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» – «голова».</a:t>
            </a:r>
          </a:p>
          <a:p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Капуста по форме напоминает голову.</a:t>
            </a:r>
          </a:p>
          <a:p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Капитан стоит во главе корабля.</a:t>
            </a:r>
          </a:p>
          <a:p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Капюшон надевают на голову. </a:t>
            </a:r>
          </a:p>
          <a:p>
            <a:r>
              <a:rPr lang="ru-RU" sz="1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Вот такие чудеса!</a:t>
            </a:r>
            <a:endParaRPr lang="ru-RU" sz="1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Содержимое 4" descr="капуста 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868" y="1071546"/>
            <a:ext cx="4876800" cy="4853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Кругла, рассыпчата, бела,</a:t>
            </a:r>
            <a:br>
              <a:rPr lang="ru-RU" sz="1600" dirty="0" smtClean="0"/>
            </a:br>
            <a:r>
              <a:rPr lang="ru-RU" sz="1600" dirty="0" smtClean="0"/>
              <a:t>На стол она с полей пришла.</a:t>
            </a:r>
            <a:br>
              <a:rPr lang="ru-RU" sz="1600" dirty="0" smtClean="0"/>
            </a:br>
            <a:r>
              <a:rPr lang="ru-RU" sz="1600" dirty="0" smtClean="0"/>
              <a:t>Ты посоли её немножко.</a:t>
            </a:r>
            <a:br>
              <a:rPr lang="ru-RU" sz="1600" dirty="0" smtClean="0"/>
            </a:br>
            <a:r>
              <a:rPr lang="ru-RU" sz="1600" dirty="0" smtClean="0"/>
              <a:t>Ведь правда вкусная …?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dirty="0" smtClean="0"/>
              <a:t>К</a:t>
            </a:r>
            <a:r>
              <a:rPr lang="ru-RU" sz="1600" b="1" dirty="0" smtClean="0"/>
              <a:t>а</a:t>
            </a:r>
            <a:r>
              <a:rPr lang="ru-RU" sz="1600" dirty="0" smtClean="0"/>
              <a:t>ртоф</a:t>
            </a:r>
            <a:r>
              <a:rPr lang="ru-RU" sz="1600" b="1" dirty="0" smtClean="0"/>
              <a:t>е</a:t>
            </a:r>
            <a:r>
              <a:rPr lang="ru-RU" sz="1600" dirty="0" smtClean="0"/>
              <a:t>ль.</a:t>
            </a:r>
          </a:p>
          <a:p>
            <a:r>
              <a:rPr lang="ru-RU" sz="1600" dirty="0" smtClean="0"/>
              <a:t>Картофель появился в Европе не так давно. Его привезли из Южной Америки в середине 16 века. </a:t>
            </a:r>
          </a:p>
          <a:p>
            <a:r>
              <a:rPr lang="ru-RU" sz="1600" dirty="0" smtClean="0"/>
              <a:t>В Россию картофель попал при Петре </a:t>
            </a:r>
            <a:r>
              <a:rPr lang="en-US" sz="1600" dirty="0" smtClean="0"/>
              <a:t>I</a:t>
            </a:r>
            <a:r>
              <a:rPr lang="ru-RU" sz="1600" dirty="0" smtClean="0"/>
              <a:t>. В те времена крестьяне называли его «чертово яблоко».</a:t>
            </a:r>
          </a:p>
          <a:p>
            <a:r>
              <a:rPr lang="ru-RU" sz="1600" dirty="0" smtClean="0"/>
              <a:t>Ну а во Франции и Германии до конца 17 века картофель был просто декоративным растением: его выращивали на клумбах, цветами модницы украшали свои причёски, а дарить букеты из картофельных цветов считалось хорошим тоном. </a:t>
            </a:r>
            <a:endParaRPr lang="ru-RU" sz="1600" dirty="0"/>
          </a:p>
        </p:txBody>
      </p:sp>
      <p:pic>
        <p:nvPicPr>
          <p:cNvPr id="5" name="Содержимое 4" descr="картошка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43372" y="785794"/>
            <a:ext cx="4214841" cy="4820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Красный нос в землю врос,</a:t>
            </a:r>
            <a:br>
              <a:rPr lang="ru-RU" sz="1400" dirty="0" smtClean="0"/>
            </a:br>
            <a:r>
              <a:rPr lang="ru-RU" sz="1400" dirty="0" smtClean="0"/>
              <a:t>А зелёный хвост снаружи.</a:t>
            </a:r>
            <a:br>
              <a:rPr lang="ru-RU" sz="1400" dirty="0" smtClean="0"/>
            </a:br>
            <a:r>
              <a:rPr lang="ru-RU" sz="1400" dirty="0" smtClean="0"/>
              <a:t>Нам зелёный хвост не нужен.</a:t>
            </a:r>
            <a:br>
              <a:rPr lang="ru-RU" sz="1400" dirty="0" smtClean="0"/>
            </a:br>
            <a:r>
              <a:rPr lang="ru-RU" sz="1400" dirty="0" smtClean="0"/>
              <a:t>Нужен только красный нос.</a:t>
            </a: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М</a:t>
            </a:r>
            <a:r>
              <a:rPr lang="ru-RU" sz="2400" b="1" dirty="0" smtClean="0"/>
              <a:t>о</a:t>
            </a:r>
            <a:r>
              <a:rPr lang="ru-RU" sz="2400" dirty="0" smtClean="0"/>
              <a:t>рковь</a:t>
            </a:r>
          </a:p>
          <a:p>
            <a:r>
              <a:rPr lang="ru-RU" sz="2400" dirty="0" smtClean="0"/>
              <a:t>Общеславянское слово «морковь» произошло от древнегерманского  </a:t>
            </a:r>
            <a:r>
              <a:rPr lang="en-US" sz="2400" dirty="0" err="1" smtClean="0"/>
              <a:t>morha</a:t>
            </a:r>
            <a:r>
              <a:rPr lang="ru-RU" sz="2400" dirty="0" smtClean="0"/>
              <a:t>, что значит «жёлтая репа».</a:t>
            </a:r>
            <a:endParaRPr lang="ru-RU" sz="2400" dirty="0"/>
          </a:p>
        </p:txBody>
      </p:sp>
      <p:pic>
        <p:nvPicPr>
          <p:cNvPr id="5" name="Содержимое 4" descr="морковь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89124" y="1643050"/>
            <a:ext cx="4697675" cy="4071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Летом в огороде – </a:t>
            </a:r>
            <a:br>
              <a:rPr lang="ru-RU" sz="1800" dirty="0" smtClean="0"/>
            </a:br>
            <a:r>
              <a:rPr lang="ru-RU" sz="1800" dirty="0" smtClean="0"/>
              <a:t>Свежие, зелёные,</a:t>
            </a:r>
            <a:br>
              <a:rPr lang="ru-RU" sz="1800" dirty="0" smtClean="0"/>
            </a:br>
            <a:r>
              <a:rPr lang="ru-RU" sz="1800" dirty="0" smtClean="0"/>
              <a:t>А зимой в бочке – </a:t>
            </a:r>
            <a:br>
              <a:rPr lang="ru-RU" sz="1800" dirty="0" smtClean="0"/>
            </a:br>
            <a:r>
              <a:rPr lang="ru-RU" sz="1800" dirty="0" smtClean="0"/>
              <a:t>Крепкие, солёные.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Слово огурец произошло от слова </a:t>
            </a:r>
            <a:r>
              <a:rPr lang="ru-RU" sz="2000" dirty="0" err="1" smtClean="0"/>
              <a:t>огур</a:t>
            </a:r>
            <a:r>
              <a:rPr lang="ru-RU" sz="2000" dirty="0" smtClean="0"/>
              <a:t>, которое было связано с греческим </a:t>
            </a:r>
            <a:r>
              <a:rPr lang="ru-RU" sz="2000" dirty="0" err="1" smtClean="0"/>
              <a:t>аорос</a:t>
            </a:r>
            <a:r>
              <a:rPr lang="ru-RU" sz="2000" dirty="0" smtClean="0"/>
              <a:t> и означало  «неспелый», «несозревший». </a:t>
            </a:r>
          </a:p>
          <a:p>
            <a:r>
              <a:rPr lang="ru-RU" sz="2000" dirty="0" smtClean="0"/>
              <a:t>И на самом деле, огурчики ценятся, пока ещё не пожелтели, не созрели окончательно: их едят незрелыми.</a:t>
            </a:r>
            <a:endParaRPr lang="ru-RU" sz="2000" dirty="0"/>
          </a:p>
        </p:txBody>
      </p:sp>
      <p:pic>
        <p:nvPicPr>
          <p:cNvPr id="5" name="Содержимое 4" descr="огурец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39311" y="1428736"/>
            <a:ext cx="4471982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Не корень, а в земле;</a:t>
            </a:r>
            <a:br>
              <a:rPr lang="ru-RU" sz="1800" dirty="0" smtClean="0"/>
            </a:br>
            <a:r>
              <a:rPr lang="ru-RU" sz="1800" dirty="0" smtClean="0"/>
              <a:t>Не хлеб, а на столе;</a:t>
            </a:r>
            <a:br>
              <a:rPr lang="ru-RU" sz="1800" dirty="0" smtClean="0"/>
            </a:br>
            <a:r>
              <a:rPr lang="ru-RU" sz="1800" dirty="0" smtClean="0"/>
              <a:t>И к пище приправа, </a:t>
            </a:r>
            <a:br>
              <a:rPr lang="ru-RU" sz="1800" dirty="0" smtClean="0"/>
            </a:br>
            <a:r>
              <a:rPr lang="ru-RU" sz="1800" dirty="0" smtClean="0"/>
              <a:t>И на микробов – управа.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472" y="1500174"/>
            <a:ext cx="3008313" cy="4602163"/>
          </a:xfrm>
        </p:spPr>
        <p:txBody>
          <a:bodyPr/>
          <a:lstStyle/>
          <a:p>
            <a:pPr algn="ctr"/>
            <a:r>
              <a:rPr lang="ru-RU" sz="2000" dirty="0" smtClean="0"/>
              <a:t>Ч</a:t>
            </a:r>
            <a:r>
              <a:rPr lang="ru-RU" sz="2000" b="1" dirty="0" smtClean="0"/>
              <a:t>е</a:t>
            </a:r>
            <a:r>
              <a:rPr lang="ru-RU" sz="2000" dirty="0" smtClean="0"/>
              <a:t>снок</a:t>
            </a:r>
          </a:p>
          <a:p>
            <a:r>
              <a:rPr lang="ru-RU" sz="2000" dirty="0" smtClean="0"/>
              <a:t>Обычно этимологию этого слова относят к корневому гнезду: чеснок – чесать.</a:t>
            </a:r>
          </a:p>
          <a:p>
            <a:r>
              <a:rPr lang="ru-RU" sz="2000" dirty="0" smtClean="0"/>
              <a:t>В Древней Руси слово чесать означало «сгребать», «собирать». Головка чеснока была названа по её способности легко распадаться на зубки, собранные под одной «крышей».</a:t>
            </a:r>
            <a:endParaRPr lang="ru-RU" sz="2000" dirty="0"/>
          </a:p>
        </p:txBody>
      </p:sp>
      <p:pic>
        <p:nvPicPr>
          <p:cNvPr id="5" name="Содержимое 4" descr="чеснок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46977" y="1071546"/>
            <a:ext cx="4329014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Презентацию составила учитель высшей категории </a:t>
            </a:r>
            <a:r>
              <a:rPr lang="ru-RU" dirty="0" smtClean="0"/>
              <a:t>Флоринская </a:t>
            </a:r>
            <a:r>
              <a:rPr lang="ru-RU" dirty="0" smtClean="0"/>
              <a:t>Инна Иосифовна.</a:t>
            </a:r>
            <a:endParaRPr lang="ru-RU" dirty="0"/>
          </a:p>
        </p:txBody>
      </p:sp>
      <p:pic>
        <p:nvPicPr>
          <p:cNvPr id="8" name="Рисунок 7" descr="P102087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917" b="22917"/>
          <a:stretch>
            <a:fillRect/>
          </a:stretch>
        </p:blipFill>
        <p:spPr>
          <a:xfrm>
            <a:off x="1534162" y="1690268"/>
            <a:ext cx="6181110" cy="483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177</TotalTime>
  <Words>304</Words>
  <Application>Microsoft Office PowerPoint</Application>
  <PresentationFormat>Экран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Лексика. Овощи. Весёлый огород</vt:lpstr>
      <vt:lpstr>Овощи</vt:lpstr>
      <vt:lpstr>Закутан ребёнок  В сто пелёнок.</vt:lpstr>
      <vt:lpstr>Кругла, рассыпчата, бела, На стол она с полей пришла. Ты посоли её немножко. Ведь правда вкусная …?</vt:lpstr>
      <vt:lpstr>Красный нос в землю врос, А зелёный хвост снаружи. Нам зелёный хвост не нужен. Нужен только красный нос.</vt:lpstr>
      <vt:lpstr>Летом в огороде –  Свежие, зелёные, А зимой в бочке –  Крепкие, солёные.</vt:lpstr>
      <vt:lpstr>Не корень, а в земле; Не хлеб, а на столе; И к пище приправа,  И на микробов – управа.</vt:lpstr>
      <vt:lpstr>Презентацию составила учитель высшей категории Флоринская Инна Иосифовна.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Лексика. Овощи. Весёлый огород</dc:title>
  <dc:creator>Инна</dc:creator>
  <cp:lastModifiedBy>Инна Флоринская</cp:lastModifiedBy>
  <cp:revision>19</cp:revision>
  <dcterms:created xsi:type="dcterms:W3CDTF">2011-02-21T18:35:10Z</dcterms:created>
  <dcterms:modified xsi:type="dcterms:W3CDTF">2013-02-23T10:09:34Z</dcterms:modified>
</cp:coreProperties>
</file>