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  <p:sldId id="267" r:id="rId8"/>
    <p:sldId id="263" r:id="rId9"/>
    <p:sldId id="268" r:id="rId10"/>
    <p:sldId id="264" r:id="rId11"/>
    <p:sldId id="269" r:id="rId12"/>
    <p:sldId id="265" r:id="rId13"/>
    <p:sldId id="270" r:id="rId14"/>
    <p:sldId id="266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6FDC-10AA-4634-B390-2486C35B15CB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453D-7ABF-460A-8483-B4CE77C4BB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642918"/>
            <a:ext cx="69294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грамотеев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C:\Users\Наталия Ивановна\Pictures\оорр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7520" y="2050229"/>
            <a:ext cx="4570496" cy="4250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85728"/>
            <a:ext cx="71326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Ключи к крылатым фразам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1285860"/>
            <a:ext cx="2992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«Дело в шляпе»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2714620"/>
            <a:ext cx="50547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«Плясать под чужую дудку»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414338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«Подсластить пилюлю».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0562" y="5429264"/>
            <a:ext cx="4210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«Проглотить пилюлю».</a:t>
            </a:r>
          </a:p>
        </p:txBody>
      </p:sp>
      <p:pic>
        <p:nvPicPr>
          <p:cNvPr id="3074" name="Picture 2" descr="http://im5-tub-ru.yandex.net/i?id=390368862-4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1447800" cy="1428750"/>
          </a:xfrm>
          <a:prstGeom prst="rect">
            <a:avLst/>
          </a:prstGeom>
          <a:noFill/>
        </p:spPr>
      </p:pic>
      <p:pic>
        <p:nvPicPr>
          <p:cNvPr id="3076" name="Picture 4" descr="http://www.littleroo.ru/upload/iblock/06c/IMG_28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357430"/>
            <a:ext cx="1714500" cy="1143001"/>
          </a:xfrm>
          <a:prstGeom prst="rect">
            <a:avLst/>
          </a:prstGeom>
          <a:noFill/>
        </p:spPr>
      </p:pic>
      <p:pic>
        <p:nvPicPr>
          <p:cNvPr id="3078" name="Picture 6" descr="http://delexp.net/wp-content/uploads/2011/07/clip43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071942"/>
            <a:ext cx="3452710" cy="2016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785794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«Попасться на удочку»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0" y="1785926"/>
            <a:ext cx="2608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«С </a:t>
            </a:r>
            <a:r>
              <a:rPr lang="ru-RU" sz="3200" dirty="0">
                <a:solidFill>
                  <a:srgbClr val="FF0000"/>
                </a:solidFill>
              </a:rPr>
              <a:t>иголочки»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7290" y="3643314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«Как иголка в стогу сена»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85749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«Как на иголках»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058" y="4857760"/>
            <a:ext cx="2914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«Очки </a:t>
            </a:r>
            <a:r>
              <a:rPr lang="ru-RU" sz="3200" dirty="0">
                <a:solidFill>
                  <a:srgbClr val="FF0000"/>
                </a:solidFill>
              </a:rPr>
              <a:t>втирать»</a:t>
            </a:r>
          </a:p>
        </p:txBody>
      </p:sp>
      <p:pic>
        <p:nvPicPr>
          <p:cNvPr id="25602" name="Picture 2" descr="http://www.clker.com/cliparts/7/1/5/4/12878705821624715823fishing_pole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1550205" cy="2143140"/>
          </a:xfrm>
          <a:prstGeom prst="rect">
            <a:avLst/>
          </a:prstGeom>
          <a:noFill/>
        </p:spPr>
      </p:pic>
      <p:pic>
        <p:nvPicPr>
          <p:cNvPr id="25604" name="Picture 4" descr="http://www.adel-karrik.ru/znak3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857364"/>
            <a:ext cx="1928826" cy="1489870"/>
          </a:xfrm>
          <a:prstGeom prst="rect">
            <a:avLst/>
          </a:prstGeom>
          <a:noFill/>
        </p:spPr>
      </p:pic>
      <p:pic>
        <p:nvPicPr>
          <p:cNvPr id="25606" name="Picture 6" descr="http://im6-tub-ru.yandex.net/i?id=204715889-1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143380"/>
            <a:ext cx="2428892" cy="2320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357166"/>
            <a:ext cx="25943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Полиглот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1428736"/>
            <a:ext cx="5572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Белая ворона. У испанцев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белый дрозд.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26" y="2428868"/>
            <a:ext cx="8786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Убить двух зайцев. У немцев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убить двух мух одной хлопушкой.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28612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Злой, как собака. У англичан – злой, как мокрая курица</a:t>
            </a:r>
            <a:endParaRPr lang="ru-RU" sz="24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8596" y="4143380"/>
            <a:ext cx="8143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Нем, как рыба. У англичан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нем, как устрица, у французов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нем, как карп.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8596" y="5500702"/>
            <a:ext cx="8072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Стреляный воробей. У испанцев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бык, который участвовал в корриде.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лнце 8"/>
          <p:cNvSpPr/>
          <p:nvPr/>
        </p:nvSpPr>
        <p:spPr>
          <a:xfrm>
            <a:off x="2928926" y="1000108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5715008" y="1928802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3000364" y="2857496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лнце 11"/>
          <p:cNvSpPr/>
          <p:nvPr/>
        </p:nvSpPr>
        <p:spPr>
          <a:xfrm>
            <a:off x="6143636" y="3786190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лнце 12"/>
          <p:cNvSpPr/>
          <p:nvPr/>
        </p:nvSpPr>
        <p:spPr>
          <a:xfrm>
            <a:off x="3143240" y="5000636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9" grpId="0"/>
      <p:bldP spid="2050" grpId="0"/>
      <p:bldP spid="5" grpId="0"/>
      <p:bldP spid="2051" grpId="0"/>
      <p:bldP spid="20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714348" y="1643050"/>
            <a:ext cx="7715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с гуся вода. У англичан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вода с утки. 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57158" y="2714620"/>
            <a:ext cx="8215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Голодный,  как волк. У немцев -  иметь медвежий голод.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85720" y="4071942"/>
            <a:ext cx="8286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Вертеться как белка в колесе. У англичан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быть занятым, как пчела.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8596" y="5500702"/>
            <a:ext cx="8215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Вот, где собака зарыта. У французов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вот, где зарыт заяц.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00042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Делать из мухи слона. У немцев – делать из комара слона</a:t>
            </a:r>
            <a:endParaRPr lang="ru-RU" sz="2400" dirty="0"/>
          </a:p>
        </p:txBody>
      </p:sp>
      <p:sp>
        <p:nvSpPr>
          <p:cNvPr id="8" name="Солнце 7"/>
          <p:cNvSpPr/>
          <p:nvPr/>
        </p:nvSpPr>
        <p:spPr>
          <a:xfrm>
            <a:off x="1714480" y="2285992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/>
        </p:nvSpPr>
        <p:spPr>
          <a:xfrm>
            <a:off x="5857884" y="3429000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2143108" y="4857760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5643570" y="1214422"/>
            <a:ext cx="357190" cy="35719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  <p:bldP spid="26626" grpId="0"/>
      <p:bldP spid="26627" grpId="0"/>
      <p:bldP spid="2662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357166"/>
            <a:ext cx="54557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Загадочный диктант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1643050"/>
            <a:ext cx="385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горам, по долам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Ходят шуба да кафтан.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357430"/>
            <a:ext cx="2928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пяти проводах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Отдыхает стая птах.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57224" y="3071810"/>
            <a:ext cx="3500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Ох, не трогайте меня,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Обожгу и без огня.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7158" y="3786190"/>
            <a:ext cx="58579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Две антенны на макушке,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сама сидит в избушке,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себе ее везет,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Очень медленно ползет.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7158" y="1214422"/>
            <a:ext cx="5000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Закутан ребенок в сто пеленок.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1071546"/>
            <a:ext cx="17021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к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апуста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1714488"/>
            <a:ext cx="11464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о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вца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2285992"/>
            <a:ext cx="11847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н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оты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3071810"/>
            <a:ext cx="18405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к</a:t>
            </a:r>
            <a:r>
              <a:rPr lang="ru-RU" sz="3600" spc="50" dirty="0" smtClean="0">
                <a:ln w="11430"/>
                <a:solidFill>
                  <a:srgbClr val="FF0000"/>
                </a:solidFill>
              </a:rPr>
              <a:t>рапива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4000504"/>
            <a:ext cx="15111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у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литка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034" y="5143512"/>
            <a:ext cx="40719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водой живет народ,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Ходит задом наперед.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57158" y="5929330"/>
            <a:ext cx="3500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сучках висят шары,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Посинели от жары.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628" y="5214950"/>
            <a:ext cx="8819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р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ак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57752" y="5929330"/>
            <a:ext cx="13404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с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лива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9" name="4-конечная звезда 18"/>
          <p:cNvSpPr/>
          <p:nvPr/>
        </p:nvSpPr>
        <p:spPr>
          <a:xfrm>
            <a:off x="142844" y="6072206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285720" y="528638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4-конечная звезда 20"/>
          <p:cNvSpPr/>
          <p:nvPr/>
        </p:nvSpPr>
        <p:spPr>
          <a:xfrm>
            <a:off x="142844" y="3929066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4-конечная звезда 21"/>
          <p:cNvSpPr/>
          <p:nvPr/>
        </p:nvSpPr>
        <p:spPr>
          <a:xfrm>
            <a:off x="714348" y="3214686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4-конечная звезда 22"/>
          <p:cNvSpPr/>
          <p:nvPr/>
        </p:nvSpPr>
        <p:spPr>
          <a:xfrm>
            <a:off x="142844" y="2500306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714348" y="171448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214282" y="135729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  <p:bldP spid="1026" grpId="0"/>
      <p:bldP spid="1027" grpId="0"/>
      <p:bldP spid="1028" grpId="0"/>
      <p:bldP spid="1029" grpId="0"/>
      <p:bldP spid="10" grpId="0"/>
      <p:bldP spid="11" grpId="0"/>
      <p:bldP spid="12" grpId="0"/>
      <p:bldP spid="13" grpId="0"/>
      <p:bldP spid="14" grpId="0"/>
      <p:bldP spid="1031" grpId="0"/>
      <p:bldP spid="1032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142852"/>
            <a:ext cx="3500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Ящик на коленях скачет-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То поет, то громко плачет.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57224" y="928670"/>
            <a:ext cx="43577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Зубов много, а ничего не ест.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57158" y="1428736"/>
            <a:ext cx="73581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Листья клена пожелтели,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страны юга улетели быстрокрылые стрижи.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за месяц, подскажи?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000100" y="2500306"/>
            <a:ext cx="42148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Рогатый, а не бодается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00034" y="2928934"/>
            <a:ext cx="35004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крыльев летят,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ног бегут,</a:t>
            </a:r>
            <a:endParaRPr lang="ru-RU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паруса плывут.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57224" y="4000504"/>
            <a:ext cx="4857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Живет в нем вся Вселенная,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вещь обыкновенная.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14282" y="4857760"/>
            <a:ext cx="21431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Зимой и летом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Одним цветом.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857224" y="5534561"/>
            <a:ext cx="41434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это за девица?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 швея, ни мастерица.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Ничего сама не шьет,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 иголках круглый год.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000628" y="4857760"/>
            <a:ext cx="32146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Кто зимой голодной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Бродит злой, голодный?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2357430"/>
            <a:ext cx="14237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м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есяц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488" y="4857760"/>
            <a:ext cx="8774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е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ль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2066" y="3071810"/>
            <a:ext cx="15896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о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блака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5008" y="1571612"/>
            <a:ext cx="14075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а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вгуст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9190" y="3929066"/>
            <a:ext cx="22568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т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елевизор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9058" y="5786454"/>
            <a:ext cx="14282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е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жиха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86446" y="5786454"/>
            <a:ext cx="11170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в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олк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2066" y="857232"/>
            <a:ext cx="19652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р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асческа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14876" y="214290"/>
            <a:ext cx="18710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cap="none" spc="50" dirty="0" smtClean="0">
                <a:ln w="11430"/>
                <a:solidFill>
                  <a:srgbClr val="7030A0"/>
                </a:solidFill>
              </a:rPr>
              <a:t>г</a:t>
            </a:r>
            <a:r>
              <a:rPr lang="ru-RU" sz="3600" cap="none" spc="50" dirty="0" smtClean="0">
                <a:ln w="11430"/>
                <a:solidFill>
                  <a:srgbClr val="FF0000"/>
                </a:solidFill>
              </a:rPr>
              <a:t>армонь</a:t>
            </a:r>
            <a:endParaRPr lang="ru-RU" sz="3600" cap="none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20" name="4-конечная звезда 19"/>
          <p:cNvSpPr/>
          <p:nvPr/>
        </p:nvSpPr>
        <p:spPr>
          <a:xfrm>
            <a:off x="214282" y="28572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4-конечная звезда 20"/>
          <p:cNvSpPr/>
          <p:nvPr/>
        </p:nvSpPr>
        <p:spPr>
          <a:xfrm>
            <a:off x="214282" y="1500174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4-конечная звезда 21"/>
          <p:cNvSpPr/>
          <p:nvPr/>
        </p:nvSpPr>
        <p:spPr>
          <a:xfrm>
            <a:off x="642910" y="100010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4-конечная звезда 22"/>
          <p:cNvSpPr/>
          <p:nvPr/>
        </p:nvSpPr>
        <p:spPr>
          <a:xfrm>
            <a:off x="785786" y="2571744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214282" y="3000372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642910" y="4143380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4-конечная звезда 25"/>
          <p:cNvSpPr/>
          <p:nvPr/>
        </p:nvSpPr>
        <p:spPr>
          <a:xfrm>
            <a:off x="142844" y="492919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4-конечная звезда 26"/>
          <p:cNvSpPr/>
          <p:nvPr/>
        </p:nvSpPr>
        <p:spPr>
          <a:xfrm>
            <a:off x="642910" y="5643578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4-конечная звезда 27"/>
          <p:cNvSpPr/>
          <p:nvPr/>
        </p:nvSpPr>
        <p:spPr>
          <a:xfrm>
            <a:off x="5072066" y="5000636"/>
            <a:ext cx="142876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  <p:bldP spid="27650" grpId="0"/>
      <p:bldP spid="27651" grpId="0"/>
      <p:bldP spid="27652" grpId="0"/>
      <p:bldP spid="27653" grpId="0"/>
      <p:bldP spid="27654" grpId="0"/>
      <p:bldP spid="27655" grpId="0"/>
      <p:bldP spid="27656" grpId="0"/>
      <p:bldP spid="2765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357166"/>
            <a:ext cx="692948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 !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8674" name="Picture 2" descr="http://im3-tub-ru.yandex.net/i?id=238301867-0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928792"/>
            <a:ext cx="4714908" cy="471490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5857892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МБОУ «</a:t>
            </a:r>
            <a:r>
              <a:rPr lang="ru-RU" dirty="0" err="1" smtClean="0"/>
              <a:t>Юхмачинская</a:t>
            </a:r>
            <a:r>
              <a:rPr lang="ru-RU" dirty="0" smtClean="0"/>
              <a:t> средняя общеобразовательная школа»</a:t>
            </a:r>
          </a:p>
          <a:p>
            <a:pPr algn="ctr"/>
            <a:r>
              <a:rPr lang="ru-RU" dirty="0" smtClean="0"/>
              <a:t>Учитель первой квалификационной категории Пичугина Наталия Ивановна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214414" y="928670"/>
            <a:ext cx="48577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Дятел дерево долбил,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Деда стуком разбудил.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Дятел, дятел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Дуб долбит,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щепки дерево дробит.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-Дятел, в дереве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дыра,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Перестать давно пора!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214290"/>
            <a:ext cx="54292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гадай букву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457200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Буква Д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2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357166"/>
            <a:ext cx="635798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!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кричит ворона. Кража!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Караул! Грабеж! Пропажа!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Вор пробрался утром рано!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Брошь украл он из кармана!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Карандаш!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Картонку!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Пробку!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красивую коробку!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Стой, ворона не кричи!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кричи ты, помолчи!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Жить не можешь без обмана!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-Как!-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Подпрыгнула ворона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моргнула удивленно.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 вы раньше не сказали?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Кар-раул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Кар-рман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укр-рали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2198" y="5357826"/>
            <a:ext cx="1760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Буква Р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348" y="857232"/>
            <a:ext cx="68580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Бахвалился как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 бодливый баран: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Безумно храбростью я обуян-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Быка я встретил, побил бы быка,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Быку беспощадно помял бы бока.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Бродягу - волчище бы я забодал,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Барбоса боднул бы,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Бобру бы поддал.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4286256"/>
            <a:ext cx="1648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Буква Б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285720" y="857232"/>
            <a:ext cx="6643734" cy="564675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28926" y="857232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о</a:t>
            </a:r>
            <a:endParaRPr lang="ru-RU" sz="9600" dirty="0"/>
          </a:p>
        </p:txBody>
      </p:sp>
      <p:sp>
        <p:nvSpPr>
          <p:cNvPr id="11" name="Овал 10"/>
          <p:cNvSpPr/>
          <p:nvPr/>
        </p:nvSpPr>
        <p:spPr>
          <a:xfrm>
            <a:off x="642910" y="1714488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к</a:t>
            </a:r>
          </a:p>
        </p:txBody>
      </p:sp>
      <p:sp>
        <p:nvSpPr>
          <p:cNvPr id="12" name="Овал 11"/>
          <p:cNvSpPr/>
          <p:nvPr/>
        </p:nvSpPr>
        <p:spPr>
          <a:xfrm>
            <a:off x="5214942" y="1571612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с</a:t>
            </a:r>
          </a:p>
        </p:txBody>
      </p:sp>
      <p:sp>
        <p:nvSpPr>
          <p:cNvPr id="13" name="Овал 12"/>
          <p:cNvSpPr/>
          <p:nvPr/>
        </p:nvSpPr>
        <p:spPr>
          <a:xfrm>
            <a:off x="785786" y="4214818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о</a:t>
            </a:r>
            <a:endParaRPr lang="ru-RU" sz="9600" dirty="0"/>
          </a:p>
        </p:txBody>
      </p:sp>
      <p:sp>
        <p:nvSpPr>
          <p:cNvPr id="14" name="Овал 13"/>
          <p:cNvSpPr/>
          <p:nvPr/>
        </p:nvSpPr>
        <p:spPr>
          <a:xfrm>
            <a:off x="5143504" y="4214818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а</a:t>
            </a:r>
          </a:p>
        </p:txBody>
      </p:sp>
      <p:sp>
        <p:nvSpPr>
          <p:cNvPr id="15" name="Овал 14"/>
          <p:cNvSpPr/>
          <p:nvPr/>
        </p:nvSpPr>
        <p:spPr>
          <a:xfrm>
            <a:off x="3000364" y="5214950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29454" y="571480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оса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5206" y="1214422"/>
            <a:ext cx="89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док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7429520" y="1857364"/>
            <a:ext cx="105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коса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7572396" y="2500306"/>
            <a:ext cx="1313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садок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7715272" y="3143248"/>
            <a:ext cx="859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сад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786710" y="3714752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сок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7786710" y="4286256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ода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7500958" y="478632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ад</a:t>
            </a:r>
            <a:endParaRPr lang="ru-RU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7215206" y="5357826"/>
            <a:ext cx="880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око</a:t>
            </a:r>
            <a:endParaRPr lang="ru-RU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16" y="5857892"/>
            <a:ext cx="881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код</a:t>
            </a:r>
            <a:endParaRPr lang="ru-RU" sz="3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714480" y="0"/>
            <a:ext cx="38704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Сколько СЛОВ?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428604"/>
            <a:ext cx="46076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Волшебная буква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1142984"/>
            <a:ext cx="82868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Возьмите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букву и прибавьте к ней часть лица,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получилось животное.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257174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К-рот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5500702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К-лен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4071942"/>
            <a:ext cx="57864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Прибавьте к той же букве травянистое растение, и перед вами окажется дерево.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Documents and Settings\user\Рабочий стол\ро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6"/>
            <a:ext cx="2838296" cy="172878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85720" y="1857364"/>
            <a:ext cx="8691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/>
              <a:t>к</a:t>
            </a:r>
            <a:endParaRPr lang="ru-RU" sz="11500" dirty="0"/>
          </a:p>
        </p:txBody>
      </p:sp>
      <p:pic>
        <p:nvPicPr>
          <p:cNvPr id="5125" name="Picture 5" descr="http://shkolazhizni.ru/img/content/i56/56592_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428736"/>
            <a:ext cx="2643176" cy="2643176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57158" y="4857760"/>
            <a:ext cx="8691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/>
              <a:t>к</a:t>
            </a:r>
            <a:endParaRPr lang="ru-RU" sz="11500" dirty="0"/>
          </a:p>
        </p:txBody>
      </p:sp>
      <p:pic>
        <p:nvPicPr>
          <p:cNvPr id="5127" name="Picture 7" descr="http://im8-tub-ru.yandex.net/i?id=194329440-66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5072074"/>
            <a:ext cx="2000250" cy="1428750"/>
          </a:xfrm>
          <a:prstGeom prst="rect">
            <a:avLst/>
          </a:prstGeom>
          <a:noFill/>
        </p:spPr>
      </p:pic>
      <p:pic>
        <p:nvPicPr>
          <p:cNvPr id="5129" name="Picture 9" descr="http://im8-tub-ru.yandex.net/i?id=73698121-62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643446"/>
            <a:ext cx="2514602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457" grpId="0"/>
      <p:bldP spid="5" grpId="0"/>
      <p:bldP spid="6" grpId="0"/>
      <p:bldP spid="512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7620" y="5143512"/>
            <a:ext cx="2049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К-ремень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9454" y="4429132"/>
            <a:ext cx="163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К-лещи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85720" y="3071810"/>
            <a:ext cx="55006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помощью этой буквы можно кожаный пояс сделать камнем, а рыб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кузнечным или столярным инструментом.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2844" y="214290"/>
            <a:ext cx="62151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прибавить к той же букве морское животное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оно тут же превратится в насекомое.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1571612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К-омар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071546"/>
            <a:ext cx="8691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/>
              <a:t>к</a:t>
            </a:r>
            <a:endParaRPr lang="ru-RU" sz="11500" dirty="0"/>
          </a:p>
        </p:txBody>
      </p:sp>
      <p:pic>
        <p:nvPicPr>
          <p:cNvPr id="23557" name="Picture 5" descr="http://www.kathimitchell.com/lobst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1700202" cy="1760924"/>
          </a:xfrm>
          <a:prstGeom prst="rect">
            <a:avLst/>
          </a:prstGeom>
          <a:noFill/>
        </p:spPr>
      </p:pic>
      <p:pic>
        <p:nvPicPr>
          <p:cNvPr id="23559" name="Picture 7" descr="http://www.zhaba.ru/_pics/zv074yhge5b3kxv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14290"/>
            <a:ext cx="3361277" cy="2216153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928794" y="6143644"/>
            <a:ext cx="4206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Догадались. Какая это буква?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»</a:t>
            </a:r>
            <a:endParaRPr lang="ru-RU" sz="2400" dirty="0"/>
          </a:p>
        </p:txBody>
      </p:sp>
      <p:pic>
        <p:nvPicPr>
          <p:cNvPr id="23561" name="Picture 9" descr="http://42mesta.ru/content/ob/2011/01/12223/image_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9" y="4357695"/>
            <a:ext cx="2643206" cy="198240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57158" y="4357694"/>
            <a:ext cx="8691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/>
              <a:t>к</a:t>
            </a:r>
            <a:endParaRPr lang="ru-RU" sz="11500" dirty="0"/>
          </a:p>
        </p:txBody>
      </p:sp>
      <p:sp>
        <p:nvSpPr>
          <p:cNvPr id="15" name="TextBox 14"/>
          <p:cNvSpPr txBox="1"/>
          <p:nvPr/>
        </p:nvSpPr>
        <p:spPr>
          <a:xfrm>
            <a:off x="5786446" y="2714620"/>
            <a:ext cx="8691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/>
              <a:t>к</a:t>
            </a:r>
            <a:endParaRPr lang="ru-RU" sz="11500" dirty="0"/>
          </a:p>
        </p:txBody>
      </p:sp>
      <p:pic>
        <p:nvPicPr>
          <p:cNvPr id="23565" name="Picture 13" descr="http://s6.postimage.org/6zanrrspp/02_0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3214686"/>
            <a:ext cx="2158397" cy="1235084"/>
          </a:xfrm>
          <a:prstGeom prst="rect">
            <a:avLst/>
          </a:prstGeom>
          <a:noFill/>
        </p:spPr>
      </p:pic>
      <p:pic>
        <p:nvPicPr>
          <p:cNvPr id="23567" name="Picture 15" descr="http://im5-tub-ru.yandex.net/i?id=362975831-57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4929198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3555" grpId="0"/>
      <p:bldP spid="7" grpId="0"/>
      <p:bldP spid="8" grpId="0"/>
      <p:bldP spid="9" grpId="0"/>
      <p:bldP spid="12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928670"/>
            <a:ext cx="450059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тропинке во весь дух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Мчится по лесу петух.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кричит: Ку-ка-ре-ку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Честь и слава грибнику!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наполнил кузов мой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бегу скорей домой.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Из-под елки фыркнул еж: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-Все грибы ты растеряешь!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Ежик прав: у петуха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кузовке одна труха: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Ко-ро-мас-ле-сы-еж-вик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Нок-под-оси-вик-ры-ка-жик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КА-сич-ли-под-ре-бе-зо-но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Нуш-ик-ка-ин-пе-мок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вол-ов-о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214290"/>
            <a:ext cx="45031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Грибной кузовок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3071810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М</a:t>
            </a:r>
            <a:r>
              <a:rPr lang="ru-RU" sz="3600" dirty="0" smtClean="0">
                <a:solidFill>
                  <a:srgbClr val="FF0000"/>
                </a:solidFill>
              </a:rPr>
              <a:t>асленок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5857892"/>
            <a:ext cx="282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Подосиновик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6578" y="4786322"/>
            <a:ext cx="2128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Волнушка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img1.liveinternet.ru/images/foto/b/3/269/2011269/f_139043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357298"/>
            <a:ext cx="2286016" cy="1714512"/>
          </a:xfrm>
          <a:prstGeom prst="rect">
            <a:avLst/>
          </a:prstGeom>
          <a:noFill/>
        </p:spPr>
      </p:pic>
      <p:pic>
        <p:nvPicPr>
          <p:cNvPr id="4100" name="Picture 4" descr="http://saint-petersburg.ru/i/imglibtmp/7134_msg-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071942"/>
            <a:ext cx="2500298" cy="1762710"/>
          </a:xfrm>
          <a:prstGeom prst="rect">
            <a:avLst/>
          </a:prstGeom>
          <a:noFill/>
        </p:spPr>
      </p:pic>
      <p:pic>
        <p:nvPicPr>
          <p:cNvPr id="4102" name="Picture 6" descr="http://sivatherium.narod.ru/postcard/griby_3/pic_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928934"/>
            <a:ext cx="2338166" cy="1651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54" y="4357694"/>
            <a:ext cx="2194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Сыроежка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06" y="2786058"/>
            <a:ext cx="3028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Подберезовик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0826" y="2857496"/>
            <a:ext cx="151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Рыжик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5857892"/>
            <a:ext cx="1665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Опенок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5857892"/>
            <a:ext cx="1808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Лисичка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4578" name="Picture 2" descr="http://simatika.ru/img/600/600/28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357430"/>
            <a:ext cx="1704062" cy="2071702"/>
          </a:xfrm>
          <a:prstGeom prst="rect">
            <a:avLst/>
          </a:prstGeom>
          <a:noFill/>
        </p:spPr>
      </p:pic>
      <p:pic>
        <p:nvPicPr>
          <p:cNvPr id="24580" name="Picture 4" descr="http://static.baza.farpost.ru/v/1317123745939_bullet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2619360" cy="2619360"/>
          </a:xfrm>
          <a:prstGeom prst="rect">
            <a:avLst/>
          </a:prstGeom>
          <a:noFill/>
        </p:spPr>
      </p:pic>
      <p:pic>
        <p:nvPicPr>
          <p:cNvPr id="24582" name="Picture 6" descr="http://wiki.syktsu.ru/images/2/2f/%D0%92%D0%BE%D0%BB%D0%BD%D1%83%D1%88%D0%BA%D0%B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53701" y="357166"/>
            <a:ext cx="3690299" cy="2686054"/>
          </a:xfrm>
          <a:prstGeom prst="rect">
            <a:avLst/>
          </a:prstGeom>
          <a:noFill/>
        </p:spPr>
      </p:pic>
      <p:pic>
        <p:nvPicPr>
          <p:cNvPr id="24584" name="Picture 8" descr="http://im0-tub-ru.yandex.net/i?id=58835742-70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286255"/>
            <a:ext cx="1943104" cy="2024067"/>
          </a:xfrm>
          <a:prstGeom prst="rect">
            <a:avLst/>
          </a:prstGeom>
          <a:noFill/>
        </p:spPr>
      </p:pic>
      <p:pic>
        <p:nvPicPr>
          <p:cNvPr id="24588" name="Picture 12" descr="http://i1.i.ua/prikol/pic/4/7/692974_75753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4500570"/>
            <a:ext cx="2877330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723</Words>
  <Application>Microsoft Office PowerPoint</Application>
  <PresentationFormat>Экран (4:3)</PresentationFormat>
  <Paragraphs>170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Наталия Ивановна</dc:creator>
  <cp:lastModifiedBy>Valued Acer Customer</cp:lastModifiedBy>
  <cp:revision>23</cp:revision>
  <dcterms:created xsi:type="dcterms:W3CDTF">2013-02-18T17:44:28Z</dcterms:created>
  <dcterms:modified xsi:type="dcterms:W3CDTF">2013-02-20T18:42:16Z</dcterms:modified>
</cp:coreProperties>
</file>