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Propisi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3300"/>
    <a:srgbClr val="66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B0BF9DA2-9EB2-4B50-8EBF-95D12B24E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58448-19A0-4BD3-860C-719A48AEC5E1}" type="slidenum">
              <a:rPr lang="ru-RU"/>
              <a:pPr/>
              <a:t>2</a:t>
            </a:fld>
            <a:endParaRPr 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Ежи,рыжики,лужи,мыши,ужи.камыши,стрижи,шалаши,ерши,пушистый.рыжий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F9DA2-9EB2-4B50-8EBF-95D12B24E3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2973-7DBF-4C01-8040-1FC64A44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1E79-0565-4BE6-BBD0-966CE8D2E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D201-8491-4057-BE31-334CE74E8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C5EE-A252-42C5-A298-A2AC1DF59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D69E-A24B-4E55-A9E7-87F6CB03E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D034-6E89-4F96-B9C2-26563401A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8CB1-DDFF-4ECD-BF22-50626C738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656E-5F04-4EF9-BAB2-79FFF0DD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773E-5481-4F8F-A97B-11599807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3900-35C3-4594-86B3-6B26248DC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F267-4924-4F41-A762-669DCE6AA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8643-9F29-4138-BB70-07864BCF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C302-9AA0-41DF-9247-BAC295D4D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E515515D-9518-44D3-AB53-3540E1CF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124075" y="2349500"/>
            <a:ext cx="51323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i="1">
                <a:latin typeface="Arial Black" pitchFamily="34" charset="0"/>
              </a:rPr>
              <a:t>Правописание ЖИ и ШИ.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284663" y="4365625"/>
            <a:ext cx="35369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800" i="1">
                <a:solidFill>
                  <a:schemeClr val="bg1"/>
                </a:solidFill>
                <a:latin typeface="Arial" charset="0"/>
              </a:rPr>
              <a:t>Презентацию подготовила</a:t>
            </a:r>
          </a:p>
          <a:p>
            <a:pPr algn="ctr"/>
            <a:r>
              <a:rPr lang="ru-RU" sz="1800" i="1">
                <a:solidFill>
                  <a:schemeClr val="bg1"/>
                </a:solidFill>
                <a:latin typeface="Arial" charset="0"/>
              </a:rPr>
              <a:t>учитель начальных классов</a:t>
            </a:r>
          </a:p>
          <a:p>
            <a:pPr algn="ctr"/>
            <a:r>
              <a:rPr lang="ru-RU" sz="1800" i="1">
                <a:solidFill>
                  <a:schemeClr val="bg1"/>
                </a:solidFill>
                <a:latin typeface="Arial" charset="0"/>
              </a:rPr>
              <a:t>МОУ СШ № 2 п. Селижарово</a:t>
            </a:r>
          </a:p>
          <a:p>
            <a:pPr algn="ctr"/>
            <a:r>
              <a:rPr lang="ru-RU" sz="1800" i="1">
                <a:solidFill>
                  <a:schemeClr val="bg1"/>
                </a:solidFill>
                <a:latin typeface="Arial" charset="0"/>
              </a:rPr>
              <a:t>Березина Ольга Викторовна</a:t>
            </a:r>
          </a:p>
          <a:p>
            <a:pPr algn="ctr" eaLnBrk="0" hangingPunct="0"/>
            <a:endParaRPr lang="ru-RU" sz="18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п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7188"/>
            <a:ext cx="48974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2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6227763" y="2133600"/>
            <a:ext cx="960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6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7572375" y="1428750"/>
            <a:ext cx="9604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ппп"/>
          <p:cNvPicPr>
            <a:picLocks noChangeAspect="1" noChangeArrowheads="1"/>
          </p:cNvPicPr>
          <p:nvPr/>
        </p:nvPicPr>
        <p:blipFill>
          <a:blip r:embed="rId3"/>
          <a:srcRect l="37598" t="66652" r="32382"/>
          <a:stretch>
            <a:fillRect/>
          </a:stretch>
        </p:blipFill>
        <p:spPr bwMode="auto">
          <a:xfrm>
            <a:off x="395288" y="2636838"/>
            <a:ext cx="3132137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п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48974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3203575" y="314166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3563938" y="3068638"/>
            <a:ext cx="9604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3203575" y="335756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3635375" y="3644900"/>
            <a:ext cx="9604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6011863" y="4652963"/>
            <a:ext cx="9604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1" descr="Рисунок6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8320088" y="3213100"/>
            <a:ext cx="8239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2" descr="Рисунок6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356100" y="3933825"/>
            <a:ext cx="823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3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3924300" y="2997200"/>
            <a:ext cx="9604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ппп"/>
          <p:cNvPicPr>
            <a:picLocks noChangeAspect="1" noChangeArrowheads="1"/>
          </p:cNvPicPr>
          <p:nvPr/>
        </p:nvPicPr>
        <p:blipFill>
          <a:blip r:embed="rId3"/>
          <a:srcRect l="72026" t="70367"/>
          <a:stretch>
            <a:fillRect/>
          </a:stretch>
        </p:blipFill>
        <p:spPr bwMode="auto">
          <a:xfrm>
            <a:off x="5219700" y="3213100"/>
            <a:ext cx="1370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ппп"/>
          <p:cNvPicPr>
            <a:picLocks noChangeAspect="1" noChangeArrowheads="1"/>
          </p:cNvPicPr>
          <p:nvPr/>
        </p:nvPicPr>
        <p:blipFill>
          <a:blip r:embed="rId3"/>
          <a:srcRect l="73485" t="24545" b="14775"/>
          <a:stretch>
            <a:fillRect/>
          </a:stretch>
        </p:blipFill>
        <p:spPr bwMode="auto">
          <a:xfrm>
            <a:off x="6588125" y="1773238"/>
            <a:ext cx="1298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140200" y="2924175"/>
            <a:ext cx="9604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932363" y="2420938"/>
            <a:ext cx="9604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787900" y="2276475"/>
            <a:ext cx="9604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3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7019925" y="191611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4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7380288" y="1844675"/>
            <a:ext cx="960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7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7786688" y="428625"/>
            <a:ext cx="960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8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7072313" y="500063"/>
            <a:ext cx="9604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31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6429375" y="107156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33" descr="ёр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40029">
            <a:off x="2627313" y="3068638"/>
            <a:ext cx="479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1979613" y="2420938"/>
            <a:ext cx="1368425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ерши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6372225" y="2708275"/>
            <a:ext cx="2160588" cy="5794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камыши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3851275" y="5949950"/>
            <a:ext cx="1511300" cy="5794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лужи</a:t>
            </a:r>
          </a:p>
        </p:txBody>
      </p:sp>
      <p:pic>
        <p:nvPicPr>
          <p:cNvPr id="3101" name="Picture 38" descr="467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</a:blip>
          <a:srcRect l="25693" t="14294" r="14294" b="22859"/>
          <a:stretch>
            <a:fillRect/>
          </a:stretch>
        </p:blipFill>
        <p:spPr bwMode="auto">
          <a:xfrm>
            <a:off x="1331913" y="476250"/>
            <a:ext cx="15128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9" descr="467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</a:blip>
          <a:srcRect l="25693" t="14294" r="14294" b="22859"/>
          <a:stretch>
            <a:fillRect/>
          </a:stretch>
        </p:blipFill>
        <p:spPr bwMode="auto">
          <a:xfrm>
            <a:off x="2124075" y="188913"/>
            <a:ext cx="1512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40" descr="467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</a:blip>
          <a:srcRect l="25693" t="14294" r="14294" b="22859"/>
          <a:stretch>
            <a:fillRect/>
          </a:stretch>
        </p:blipFill>
        <p:spPr bwMode="auto">
          <a:xfrm>
            <a:off x="3348038" y="404813"/>
            <a:ext cx="15128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3143250" y="1643063"/>
            <a:ext cx="2027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стрижи</a:t>
            </a:r>
          </a:p>
        </p:txBody>
      </p:sp>
      <p:pic>
        <p:nvPicPr>
          <p:cNvPr id="3105" name="Picture 42" descr="Рисунок8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2384" t="30791" r="13434" b="20288"/>
          <a:stretch>
            <a:fillRect/>
          </a:stretch>
        </p:blipFill>
        <p:spPr bwMode="auto">
          <a:xfrm>
            <a:off x="6732588" y="3644900"/>
            <a:ext cx="792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7667625" y="4221163"/>
            <a:ext cx="1109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ужи</a:t>
            </a:r>
          </a:p>
        </p:txBody>
      </p:sp>
      <p:pic>
        <p:nvPicPr>
          <p:cNvPr id="3107" name="Picture 44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6732588" y="4221163"/>
            <a:ext cx="9604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45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7740650" y="486886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46" descr="Рисунок8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2384" t="30791" r="13434" b="20288"/>
          <a:stretch>
            <a:fillRect/>
          </a:stretch>
        </p:blipFill>
        <p:spPr bwMode="auto">
          <a:xfrm>
            <a:off x="7308850" y="3644900"/>
            <a:ext cx="9350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47" descr="дуб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80975" y="2708275"/>
            <a:ext cx="1528763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48" descr="дуб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2205038"/>
            <a:ext cx="1287463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51" descr="Рисунок3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3242" t="35844" r="13240" b="23872"/>
          <a:stretch>
            <a:fillRect/>
          </a:stretch>
        </p:blipFill>
        <p:spPr bwMode="auto">
          <a:xfrm>
            <a:off x="6588125" y="5411788"/>
            <a:ext cx="720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52" descr="Рисунок3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3242" t="35844" r="13240" b="23872"/>
          <a:stretch>
            <a:fillRect/>
          </a:stretch>
        </p:blipFill>
        <p:spPr bwMode="auto">
          <a:xfrm>
            <a:off x="6877050" y="5589588"/>
            <a:ext cx="936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6784975" y="5870575"/>
            <a:ext cx="157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мыши</a:t>
            </a:r>
          </a:p>
        </p:txBody>
      </p:sp>
      <p:pic>
        <p:nvPicPr>
          <p:cNvPr id="3115" name="Picture 54" descr="дуб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3350" y="2781300"/>
            <a:ext cx="12588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55" descr="Рисунок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4305" t="28239" r="13240" b="19530"/>
          <a:stretch>
            <a:fillRect/>
          </a:stretch>
        </p:blipFill>
        <p:spPr bwMode="auto">
          <a:xfrm>
            <a:off x="2124075" y="4868863"/>
            <a:ext cx="7207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56" descr="Рисунок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4305" t="28239" r="13240" b="19530"/>
          <a:stretch>
            <a:fillRect/>
          </a:stretch>
        </p:blipFill>
        <p:spPr bwMode="auto">
          <a:xfrm>
            <a:off x="2555875" y="4292600"/>
            <a:ext cx="7921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2987675" y="4797425"/>
            <a:ext cx="109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990000"/>
                </a:solidFill>
                <a:latin typeface="Bookman Old Style" pitchFamily="18" charset="0"/>
              </a:rPr>
              <a:t>ежи</a:t>
            </a:r>
          </a:p>
        </p:txBody>
      </p:sp>
      <p:pic>
        <p:nvPicPr>
          <p:cNvPr id="3119" name="Picture 59" descr="Рисунок6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787900" y="4652963"/>
            <a:ext cx="82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60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5148263" y="4868863"/>
            <a:ext cx="9604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1" name="Picture 61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5143500" y="335756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2" name="Text Box 64"/>
          <p:cNvSpPr txBox="1">
            <a:spLocks noChangeArrowheads="1"/>
          </p:cNvSpPr>
          <p:nvPr/>
        </p:nvSpPr>
        <p:spPr bwMode="auto">
          <a:xfrm>
            <a:off x="900113" y="0"/>
            <a:ext cx="678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latin typeface="Arial" charset="0"/>
              </a:rPr>
              <a:t>В каких словах спрятались жи и ши.</a:t>
            </a:r>
          </a:p>
        </p:txBody>
      </p:sp>
      <p:pic>
        <p:nvPicPr>
          <p:cNvPr id="3123" name="Picture 4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5786438" y="3000375"/>
            <a:ext cx="960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4" name="Picture 9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071938" y="4000500"/>
            <a:ext cx="960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5" name="Picture 20" descr="Рисунок6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4427538" y="2276475"/>
            <a:ext cx="1143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6" name="Picture 21" descr="Рисунок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40" t="17683" r="30046" b="14479"/>
          <a:stretch>
            <a:fillRect/>
          </a:stretch>
        </p:blipFill>
        <p:spPr bwMode="auto">
          <a:xfrm>
            <a:off x="5572125" y="2214563"/>
            <a:ext cx="960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16"/>
          <a:srcRect l="16216" t="28000" r="13513"/>
          <a:stretch>
            <a:fillRect/>
          </a:stretch>
        </p:blipFill>
        <p:spPr bwMode="auto">
          <a:xfrm>
            <a:off x="1857356" y="5429264"/>
            <a:ext cx="1857388" cy="12858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0" grpId="0" animBg="1"/>
      <p:bldP spid="24612" grpId="0" animBg="1"/>
      <p:bldP spid="24613" grpId="0" animBg="1"/>
      <p:bldP spid="24617" grpId="0"/>
      <p:bldP spid="24619" grpId="0"/>
      <p:bldP spid="24629" grpId="0"/>
      <p:bldP spid="246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1997c99a2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17.rimg.info/84d0d29e6c40cbb5683c3d1cce7835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1857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руки1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714620"/>
            <a:ext cx="1728787" cy="1546225"/>
          </a:xfrm>
          <a:prstGeom prst="rect">
            <a:avLst/>
          </a:prstGeom>
          <a:noFill/>
        </p:spPr>
      </p:pic>
      <p:pic>
        <p:nvPicPr>
          <p:cNvPr id="5" name="Picture 6" descr="руки1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643314"/>
            <a:ext cx="1700213" cy="1520825"/>
          </a:xfrm>
          <a:prstGeom prst="rect">
            <a:avLst/>
          </a:prstGeom>
          <a:noFill/>
        </p:spPr>
      </p:pic>
      <p:pic>
        <p:nvPicPr>
          <p:cNvPr id="6" name="Picture 5" descr="руки1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43213" y="2349500"/>
            <a:ext cx="1800225" cy="1611313"/>
          </a:xfrm>
          <a:prstGeom prst="rect">
            <a:avLst/>
          </a:prstGeom>
          <a:noFill/>
        </p:spPr>
      </p:pic>
      <p:pic>
        <p:nvPicPr>
          <p:cNvPr id="7" name="Picture 7" descr="руки1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716338"/>
            <a:ext cx="1657350" cy="1482725"/>
          </a:xfrm>
          <a:prstGeom prst="rect">
            <a:avLst/>
          </a:prstGeom>
          <a:noFill/>
        </p:spPr>
      </p:pic>
      <p:pic>
        <p:nvPicPr>
          <p:cNvPr id="8" name="Picture 8" descr="руки1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924175"/>
            <a:ext cx="1266825" cy="1133475"/>
          </a:xfrm>
          <a:prstGeom prst="rect">
            <a:avLst/>
          </a:prstGeom>
          <a:noFill/>
        </p:spPr>
      </p:pic>
      <p:pic>
        <p:nvPicPr>
          <p:cNvPr id="9" name="Picture 9" descr="руки1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905000"/>
            <a:ext cx="1439862" cy="1289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614364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5429264"/>
            <a:ext cx="5929354" cy="1003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circl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opis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opisi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40</Words>
  <Application>Microsoft PowerPoint</Application>
  <PresentationFormat>Экран (4:3)</PresentationFormat>
  <Paragraphs>17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Оформление по умолчанию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22</cp:revision>
  <dcterms:created xsi:type="dcterms:W3CDTF">2011-03-21T17:52:02Z</dcterms:created>
  <dcterms:modified xsi:type="dcterms:W3CDTF">2012-04-10T12:20:35Z</dcterms:modified>
</cp:coreProperties>
</file>