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B754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8" autoAdjust="0"/>
  </p:normalViewPr>
  <p:slideViewPr>
    <p:cSldViewPr>
      <p:cViewPr>
        <p:scale>
          <a:sx n="100" d="100"/>
          <a:sy n="100" d="100"/>
        </p:scale>
        <p:origin x="-210" y="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DD35FB-7903-476C-8C37-D387EA440F5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C4B5D7-8847-49A3-BBB3-F19DC0AFF0AA}">
      <dgm:prSet phldrT="[Текст]"/>
      <dgm:spPr/>
      <dgm:t>
        <a:bodyPr/>
        <a:lstStyle/>
        <a:p>
          <a:r>
            <a:rPr lang="ru-RU" dirty="0" smtClean="0"/>
            <a:t>заяц</a:t>
          </a:r>
          <a:endParaRPr lang="ru-RU" dirty="0"/>
        </a:p>
      </dgm:t>
    </dgm:pt>
    <dgm:pt modelId="{7D923E27-00D4-4E8C-B3DB-2E2B12E3CF57}" type="parTrans" cxnId="{49FAEAED-52C6-49D0-BC29-703AB3B2FABE}">
      <dgm:prSet/>
      <dgm:spPr/>
      <dgm:t>
        <a:bodyPr/>
        <a:lstStyle/>
        <a:p>
          <a:endParaRPr lang="ru-RU"/>
        </a:p>
      </dgm:t>
    </dgm:pt>
    <dgm:pt modelId="{29C0E663-BDD8-40A7-8EF3-AD6F752C3EDF}" type="sibTrans" cxnId="{49FAEAED-52C6-49D0-BC29-703AB3B2FABE}">
      <dgm:prSet/>
      <dgm:spPr/>
      <dgm:t>
        <a:bodyPr/>
        <a:lstStyle/>
        <a:p>
          <a:endParaRPr lang="ru-RU"/>
        </a:p>
      </dgm:t>
    </dgm:pt>
    <dgm:pt modelId="{B98AD935-E9BF-4B12-A2FA-A22044B462B3}">
      <dgm:prSet phldrT="[Текст]"/>
      <dgm:spPr/>
      <dgm:t>
        <a:bodyPr/>
        <a:lstStyle/>
        <a:p>
          <a:r>
            <a:rPr lang="ru-RU" dirty="0" smtClean="0"/>
            <a:t>косой</a:t>
          </a:r>
          <a:endParaRPr lang="ru-RU" dirty="0"/>
        </a:p>
      </dgm:t>
    </dgm:pt>
    <dgm:pt modelId="{C149C929-10DC-4B2C-A585-7A5AAD7E625E}" type="parTrans" cxnId="{58F51FAA-4B14-4781-9DE9-F9C83CD576F8}">
      <dgm:prSet/>
      <dgm:spPr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AABB29E2-9B77-4F9B-980E-85BDD18B6C88}" type="sibTrans" cxnId="{58F51FAA-4B14-4781-9DE9-F9C83CD576F8}">
      <dgm:prSet/>
      <dgm:spPr/>
      <dgm:t>
        <a:bodyPr/>
        <a:lstStyle/>
        <a:p>
          <a:endParaRPr lang="ru-RU"/>
        </a:p>
      </dgm:t>
    </dgm:pt>
    <dgm:pt modelId="{EF3B99D8-DE41-47E1-88C6-1C921CDA81E8}">
      <dgm:prSet phldrT="[Текст]"/>
      <dgm:spPr/>
      <dgm:t>
        <a:bodyPr/>
        <a:lstStyle/>
        <a:p>
          <a:r>
            <a:rPr lang="ru-RU" dirty="0" smtClean="0"/>
            <a:t>беляк</a:t>
          </a:r>
          <a:endParaRPr lang="ru-RU" dirty="0"/>
        </a:p>
      </dgm:t>
    </dgm:pt>
    <dgm:pt modelId="{82FB23E2-0D5D-4861-8EB2-63B5F00B4E33}" type="parTrans" cxnId="{91A75891-6AFA-4D7A-A281-EFA9564105C4}">
      <dgm:prSet/>
      <dgm:spPr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3414664E-0F76-491D-90D4-D1FD0A1497FE}" type="sibTrans" cxnId="{91A75891-6AFA-4D7A-A281-EFA9564105C4}">
      <dgm:prSet/>
      <dgm:spPr/>
      <dgm:t>
        <a:bodyPr/>
        <a:lstStyle/>
        <a:p>
          <a:endParaRPr lang="ru-RU"/>
        </a:p>
      </dgm:t>
    </dgm:pt>
    <dgm:pt modelId="{5F469E63-E41F-4972-8F4E-209EF3A4123F}">
      <dgm:prSet phldrT="[Текст]"/>
      <dgm:spPr/>
      <dgm:t>
        <a:bodyPr/>
        <a:lstStyle/>
        <a:p>
          <a:r>
            <a:rPr lang="ru-RU" dirty="0" smtClean="0"/>
            <a:t>трусишка</a:t>
          </a:r>
          <a:endParaRPr lang="ru-RU" dirty="0"/>
        </a:p>
      </dgm:t>
    </dgm:pt>
    <dgm:pt modelId="{EB62B6D2-C05D-4B1E-A755-37CDB56FED03}" type="parTrans" cxnId="{A6679FCA-17C7-4FF0-A2D7-C5C8F48A85C6}">
      <dgm:prSet/>
      <dgm:spPr>
        <a:ln>
          <a:solidFill>
            <a:schemeClr val="bg1"/>
          </a:solidFill>
        </a:ln>
      </dgm:spPr>
      <dgm:t>
        <a:bodyPr/>
        <a:lstStyle/>
        <a:p>
          <a:endParaRPr lang="ru-RU">
            <a:solidFill>
              <a:srgbClr val="FFFFFF"/>
            </a:solidFill>
          </a:endParaRPr>
        </a:p>
      </dgm:t>
    </dgm:pt>
    <dgm:pt modelId="{7E9079B8-E16A-405A-8338-BA14CAE4C7B7}" type="sibTrans" cxnId="{A6679FCA-17C7-4FF0-A2D7-C5C8F48A85C6}">
      <dgm:prSet/>
      <dgm:spPr/>
      <dgm:t>
        <a:bodyPr/>
        <a:lstStyle/>
        <a:p>
          <a:endParaRPr lang="ru-RU"/>
        </a:p>
      </dgm:t>
    </dgm:pt>
    <dgm:pt modelId="{1C70F115-DF42-445C-A6A2-22AFE056FC37}">
      <dgm:prSet phldrT="[Текст]"/>
      <dgm:spPr/>
      <dgm:t>
        <a:bodyPr/>
        <a:lstStyle/>
        <a:p>
          <a:r>
            <a:rPr lang="ru-RU" dirty="0" smtClean="0"/>
            <a:t>серый</a:t>
          </a:r>
          <a:endParaRPr lang="ru-RU" dirty="0"/>
        </a:p>
      </dgm:t>
    </dgm:pt>
    <dgm:pt modelId="{59A104F1-654F-4363-A64A-17146B014604}" type="parTrans" cxnId="{3F82BF0D-E796-4154-99B1-C1A50785D4F0}">
      <dgm:prSet/>
      <dgm:spPr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E903D171-E94A-4B0A-A630-D36999B1178B}" type="sibTrans" cxnId="{3F82BF0D-E796-4154-99B1-C1A50785D4F0}">
      <dgm:prSet/>
      <dgm:spPr/>
      <dgm:t>
        <a:bodyPr/>
        <a:lstStyle/>
        <a:p>
          <a:endParaRPr lang="ru-RU"/>
        </a:p>
      </dgm:t>
    </dgm:pt>
    <dgm:pt modelId="{D2FB3C26-BFAF-4819-8D6F-2D594604C700}">
      <dgm:prSet phldrT="[Текст]"/>
      <dgm:spPr/>
      <dgm:t>
        <a:bodyPr/>
        <a:lstStyle/>
        <a:p>
          <a:r>
            <a:rPr lang="ru-RU" dirty="0" smtClean="0"/>
            <a:t>длинноухий</a:t>
          </a:r>
          <a:endParaRPr lang="ru-RU" dirty="0"/>
        </a:p>
      </dgm:t>
    </dgm:pt>
    <dgm:pt modelId="{59C82ABD-E51D-40CA-89C5-3A863B9DC2A3}" type="parTrans" cxnId="{80BAD78F-603D-46C7-B1C4-5F49B1D043B1}">
      <dgm:prSet/>
      <dgm:spPr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7ACA5D92-3318-4626-B176-2838F8498D71}" type="sibTrans" cxnId="{80BAD78F-603D-46C7-B1C4-5F49B1D043B1}">
      <dgm:prSet/>
      <dgm:spPr/>
      <dgm:t>
        <a:bodyPr/>
        <a:lstStyle/>
        <a:p>
          <a:endParaRPr lang="ru-RU"/>
        </a:p>
      </dgm:t>
    </dgm:pt>
    <dgm:pt modelId="{CF931B99-DED4-40A6-9E95-72A5D338FCBC}" type="pres">
      <dgm:prSet presAssocID="{D3DD35FB-7903-476C-8C37-D387EA440F5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70A78E-439B-4DC7-8F6F-6FD394123CF3}" type="pres">
      <dgm:prSet presAssocID="{C9C4B5D7-8847-49A3-BBB3-F19DC0AFF0AA}" presName="root1" presStyleCnt="0"/>
      <dgm:spPr/>
    </dgm:pt>
    <dgm:pt modelId="{18E64A67-5DB4-4A3D-8CC7-479302A5B94B}" type="pres">
      <dgm:prSet presAssocID="{C9C4B5D7-8847-49A3-BBB3-F19DC0AFF0A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94A4D5-D14A-4945-800C-74F47F7C5076}" type="pres">
      <dgm:prSet presAssocID="{C9C4B5D7-8847-49A3-BBB3-F19DC0AFF0AA}" presName="level2hierChild" presStyleCnt="0"/>
      <dgm:spPr/>
    </dgm:pt>
    <dgm:pt modelId="{C1F24799-0E31-42A9-93EC-750815C7B579}" type="pres">
      <dgm:prSet presAssocID="{C149C929-10DC-4B2C-A585-7A5AAD7E625E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36631372-B5A5-4C19-B670-42E958F3F425}" type="pres">
      <dgm:prSet presAssocID="{C149C929-10DC-4B2C-A585-7A5AAD7E625E}" presName="connTx" presStyleLbl="parChTrans1D2" presStyleIdx="0" presStyleCnt="2"/>
      <dgm:spPr/>
      <dgm:t>
        <a:bodyPr/>
        <a:lstStyle/>
        <a:p>
          <a:endParaRPr lang="ru-RU"/>
        </a:p>
      </dgm:t>
    </dgm:pt>
    <dgm:pt modelId="{FCE2E940-6AD7-4FA2-AB11-5E53DD2590C1}" type="pres">
      <dgm:prSet presAssocID="{B98AD935-E9BF-4B12-A2FA-A22044B462B3}" presName="root2" presStyleCnt="0"/>
      <dgm:spPr/>
    </dgm:pt>
    <dgm:pt modelId="{387A334B-7730-4D26-8459-452BCEC0A0BE}" type="pres">
      <dgm:prSet presAssocID="{B98AD935-E9BF-4B12-A2FA-A22044B462B3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48418F-2448-49A3-82A6-66D507C068EE}" type="pres">
      <dgm:prSet presAssocID="{B98AD935-E9BF-4B12-A2FA-A22044B462B3}" presName="level3hierChild" presStyleCnt="0"/>
      <dgm:spPr/>
    </dgm:pt>
    <dgm:pt modelId="{B44533A6-BF63-4E2A-A0EE-9A701A28D48A}" type="pres">
      <dgm:prSet presAssocID="{82FB23E2-0D5D-4861-8EB2-63B5F00B4E33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D82C0F06-D4AE-4654-BC67-BBD8AD0B6727}" type="pres">
      <dgm:prSet presAssocID="{82FB23E2-0D5D-4861-8EB2-63B5F00B4E33}" presName="connTx" presStyleLbl="parChTrans1D3" presStyleIdx="0" presStyleCnt="3"/>
      <dgm:spPr/>
      <dgm:t>
        <a:bodyPr/>
        <a:lstStyle/>
        <a:p>
          <a:endParaRPr lang="ru-RU"/>
        </a:p>
      </dgm:t>
    </dgm:pt>
    <dgm:pt modelId="{2A7D21F9-625A-4770-B433-8C546A234A8E}" type="pres">
      <dgm:prSet presAssocID="{EF3B99D8-DE41-47E1-88C6-1C921CDA81E8}" presName="root2" presStyleCnt="0"/>
      <dgm:spPr/>
    </dgm:pt>
    <dgm:pt modelId="{1DDD6294-0559-4F16-BAA7-E1E217B37DD3}" type="pres">
      <dgm:prSet presAssocID="{EF3B99D8-DE41-47E1-88C6-1C921CDA81E8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CCADBA-B75E-4E8E-97DD-A7D26EB12972}" type="pres">
      <dgm:prSet presAssocID="{EF3B99D8-DE41-47E1-88C6-1C921CDA81E8}" presName="level3hierChild" presStyleCnt="0"/>
      <dgm:spPr/>
    </dgm:pt>
    <dgm:pt modelId="{59B461FC-FFCC-4B0B-A03F-A8F6E4ADF240}" type="pres">
      <dgm:prSet presAssocID="{EB62B6D2-C05D-4B1E-A755-37CDB56FED03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02E93503-9816-4680-9DDE-361EFC7DD84D}" type="pres">
      <dgm:prSet presAssocID="{EB62B6D2-C05D-4B1E-A755-37CDB56FED03}" presName="connTx" presStyleLbl="parChTrans1D3" presStyleIdx="1" presStyleCnt="3"/>
      <dgm:spPr/>
      <dgm:t>
        <a:bodyPr/>
        <a:lstStyle/>
        <a:p>
          <a:endParaRPr lang="ru-RU"/>
        </a:p>
      </dgm:t>
    </dgm:pt>
    <dgm:pt modelId="{BBB21E8D-ABF5-4A92-AD1A-79701F0DFECE}" type="pres">
      <dgm:prSet presAssocID="{5F469E63-E41F-4972-8F4E-209EF3A4123F}" presName="root2" presStyleCnt="0"/>
      <dgm:spPr/>
    </dgm:pt>
    <dgm:pt modelId="{638849F2-1EC4-4D87-AD97-113CB7914B48}" type="pres">
      <dgm:prSet presAssocID="{5F469E63-E41F-4972-8F4E-209EF3A4123F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34F89A-51A9-433D-9365-487A4BFF1A4E}" type="pres">
      <dgm:prSet presAssocID="{5F469E63-E41F-4972-8F4E-209EF3A4123F}" presName="level3hierChild" presStyleCnt="0"/>
      <dgm:spPr/>
    </dgm:pt>
    <dgm:pt modelId="{C70C3FD5-8785-4BF6-9DBE-266B70E36AA2}" type="pres">
      <dgm:prSet presAssocID="{59A104F1-654F-4363-A64A-17146B014604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19E81FB1-BBC7-4389-81AB-80BB38DD274F}" type="pres">
      <dgm:prSet presAssocID="{59A104F1-654F-4363-A64A-17146B014604}" presName="connTx" presStyleLbl="parChTrans1D2" presStyleIdx="1" presStyleCnt="2"/>
      <dgm:spPr/>
      <dgm:t>
        <a:bodyPr/>
        <a:lstStyle/>
        <a:p>
          <a:endParaRPr lang="ru-RU"/>
        </a:p>
      </dgm:t>
    </dgm:pt>
    <dgm:pt modelId="{46D325EB-CD86-4062-8617-C905748107BD}" type="pres">
      <dgm:prSet presAssocID="{1C70F115-DF42-445C-A6A2-22AFE056FC37}" presName="root2" presStyleCnt="0"/>
      <dgm:spPr/>
    </dgm:pt>
    <dgm:pt modelId="{307D529E-E4E9-4AE0-B8E9-B2710A80DEF9}" type="pres">
      <dgm:prSet presAssocID="{1C70F115-DF42-445C-A6A2-22AFE056FC3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54A9E8-C263-454E-89B5-D166AA1DBD21}" type="pres">
      <dgm:prSet presAssocID="{1C70F115-DF42-445C-A6A2-22AFE056FC37}" presName="level3hierChild" presStyleCnt="0"/>
      <dgm:spPr/>
    </dgm:pt>
    <dgm:pt modelId="{32866142-DA3A-4246-A803-4397BA0B1609}" type="pres">
      <dgm:prSet presAssocID="{59C82ABD-E51D-40CA-89C5-3A863B9DC2A3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F5C70D01-B199-41A4-B3DF-5B751040F86E}" type="pres">
      <dgm:prSet presAssocID="{59C82ABD-E51D-40CA-89C5-3A863B9DC2A3}" presName="connTx" presStyleLbl="parChTrans1D3" presStyleIdx="2" presStyleCnt="3"/>
      <dgm:spPr/>
      <dgm:t>
        <a:bodyPr/>
        <a:lstStyle/>
        <a:p>
          <a:endParaRPr lang="ru-RU"/>
        </a:p>
      </dgm:t>
    </dgm:pt>
    <dgm:pt modelId="{D361C879-5EE1-410F-B0B5-4EA7260C71F2}" type="pres">
      <dgm:prSet presAssocID="{D2FB3C26-BFAF-4819-8D6F-2D594604C700}" presName="root2" presStyleCnt="0"/>
      <dgm:spPr/>
    </dgm:pt>
    <dgm:pt modelId="{C8B78A7B-9853-463A-B9F0-D24414EDB164}" type="pres">
      <dgm:prSet presAssocID="{D2FB3C26-BFAF-4819-8D6F-2D594604C700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160B5B-9990-4CEE-BF6F-FDD402C8A9C6}" type="pres">
      <dgm:prSet presAssocID="{D2FB3C26-BFAF-4819-8D6F-2D594604C700}" presName="level3hierChild" presStyleCnt="0"/>
      <dgm:spPr/>
    </dgm:pt>
  </dgm:ptLst>
  <dgm:cxnLst>
    <dgm:cxn modelId="{D82E8C99-0AE9-4CDB-A139-A9242A44C273}" type="presOf" srcId="{5F469E63-E41F-4972-8F4E-209EF3A4123F}" destId="{638849F2-1EC4-4D87-AD97-113CB7914B48}" srcOrd="0" destOrd="0" presId="urn:microsoft.com/office/officeart/2005/8/layout/hierarchy2"/>
    <dgm:cxn modelId="{16BE3836-D374-409E-8857-F4C9ADD21025}" type="presOf" srcId="{B98AD935-E9BF-4B12-A2FA-A22044B462B3}" destId="{387A334B-7730-4D26-8459-452BCEC0A0BE}" srcOrd="0" destOrd="0" presId="urn:microsoft.com/office/officeart/2005/8/layout/hierarchy2"/>
    <dgm:cxn modelId="{1EB9AE7B-3BDE-4C4F-AA00-DEC0F425032B}" type="presOf" srcId="{C149C929-10DC-4B2C-A585-7A5AAD7E625E}" destId="{C1F24799-0E31-42A9-93EC-750815C7B579}" srcOrd="0" destOrd="0" presId="urn:microsoft.com/office/officeart/2005/8/layout/hierarchy2"/>
    <dgm:cxn modelId="{107B5A47-90DD-49A2-BD2C-995AE2C4F562}" type="presOf" srcId="{1C70F115-DF42-445C-A6A2-22AFE056FC37}" destId="{307D529E-E4E9-4AE0-B8E9-B2710A80DEF9}" srcOrd="0" destOrd="0" presId="urn:microsoft.com/office/officeart/2005/8/layout/hierarchy2"/>
    <dgm:cxn modelId="{A6679FCA-17C7-4FF0-A2D7-C5C8F48A85C6}" srcId="{B98AD935-E9BF-4B12-A2FA-A22044B462B3}" destId="{5F469E63-E41F-4972-8F4E-209EF3A4123F}" srcOrd="1" destOrd="0" parTransId="{EB62B6D2-C05D-4B1E-A755-37CDB56FED03}" sibTransId="{7E9079B8-E16A-405A-8338-BA14CAE4C7B7}"/>
    <dgm:cxn modelId="{E97587AC-D8F7-40E5-AFCD-9D0CAA8585FA}" type="presOf" srcId="{59A104F1-654F-4363-A64A-17146B014604}" destId="{C70C3FD5-8785-4BF6-9DBE-266B70E36AA2}" srcOrd="0" destOrd="0" presId="urn:microsoft.com/office/officeart/2005/8/layout/hierarchy2"/>
    <dgm:cxn modelId="{80BAD78F-603D-46C7-B1C4-5F49B1D043B1}" srcId="{1C70F115-DF42-445C-A6A2-22AFE056FC37}" destId="{D2FB3C26-BFAF-4819-8D6F-2D594604C700}" srcOrd="0" destOrd="0" parTransId="{59C82ABD-E51D-40CA-89C5-3A863B9DC2A3}" sibTransId="{7ACA5D92-3318-4626-B176-2838F8498D71}"/>
    <dgm:cxn modelId="{867B5BEE-598F-4F55-906B-4B6F42916FCA}" type="presOf" srcId="{C149C929-10DC-4B2C-A585-7A5AAD7E625E}" destId="{36631372-B5A5-4C19-B670-42E958F3F425}" srcOrd="1" destOrd="0" presId="urn:microsoft.com/office/officeart/2005/8/layout/hierarchy2"/>
    <dgm:cxn modelId="{273B081A-2DFD-463D-867D-CE23BA9F9E8B}" type="presOf" srcId="{EF3B99D8-DE41-47E1-88C6-1C921CDA81E8}" destId="{1DDD6294-0559-4F16-BAA7-E1E217B37DD3}" srcOrd="0" destOrd="0" presId="urn:microsoft.com/office/officeart/2005/8/layout/hierarchy2"/>
    <dgm:cxn modelId="{AABCE5FD-2F54-4838-9C9D-0F740F513C9C}" type="presOf" srcId="{D2FB3C26-BFAF-4819-8D6F-2D594604C700}" destId="{C8B78A7B-9853-463A-B9F0-D24414EDB164}" srcOrd="0" destOrd="0" presId="urn:microsoft.com/office/officeart/2005/8/layout/hierarchy2"/>
    <dgm:cxn modelId="{072C314F-29AF-4B31-BE97-2C6835135516}" type="presOf" srcId="{59C82ABD-E51D-40CA-89C5-3A863B9DC2A3}" destId="{32866142-DA3A-4246-A803-4397BA0B1609}" srcOrd="0" destOrd="0" presId="urn:microsoft.com/office/officeart/2005/8/layout/hierarchy2"/>
    <dgm:cxn modelId="{82FB5CCC-A312-4F98-AB0F-BA5F455AD69A}" type="presOf" srcId="{EB62B6D2-C05D-4B1E-A755-37CDB56FED03}" destId="{02E93503-9816-4680-9DDE-361EFC7DD84D}" srcOrd="1" destOrd="0" presId="urn:microsoft.com/office/officeart/2005/8/layout/hierarchy2"/>
    <dgm:cxn modelId="{91A75891-6AFA-4D7A-A281-EFA9564105C4}" srcId="{B98AD935-E9BF-4B12-A2FA-A22044B462B3}" destId="{EF3B99D8-DE41-47E1-88C6-1C921CDA81E8}" srcOrd="0" destOrd="0" parTransId="{82FB23E2-0D5D-4861-8EB2-63B5F00B4E33}" sibTransId="{3414664E-0F76-491D-90D4-D1FD0A1497FE}"/>
    <dgm:cxn modelId="{49FAEAED-52C6-49D0-BC29-703AB3B2FABE}" srcId="{D3DD35FB-7903-476C-8C37-D387EA440F5F}" destId="{C9C4B5D7-8847-49A3-BBB3-F19DC0AFF0AA}" srcOrd="0" destOrd="0" parTransId="{7D923E27-00D4-4E8C-B3DB-2E2B12E3CF57}" sibTransId="{29C0E663-BDD8-40A7-8EF3-AD6F752C3EDF}"/>
    <dgm:cxn modelId="{58F51FAA-4B14-4781-9DE9-F9C83CD576F8}" srcId="{C9C4B5D7-8847-49A3-BBB3-F19DC0AFF0AA}" destId="{B98AD935-E9BF-4B12-A2FA-A22044B462B3}" srcOrd="0" destOrd="0" parTransId="{C149C929-10DC-4B2C-A585-7A5AAD7E625E}" sibTransId="{AABB29E2-9B77-4F9B-980E-85BDD18B6C88}"/>
    <dgm:cxn modelId="{9B3D29C1-A568-4D36-90C8-202631CE4CA5}" type="presOf" srcId="{82FB23E2-0D5D-4861-8EB2-63B5F00B4E33}" destId="{B44533A6-BF63-4E2A-A0EE-9A701A28D48A}" srcOrd="0" destOrd="0" presId="urn:microsoft.com/office/officeart/2005/8/layout/hierarchy2"/>
    <dgm:cxn modelId="{3F82BF0D-E796-4154-99B1-C1A50785D4F0}" srcId="{C9C4B5D7-8847-49A3-BBB3-F19DC0AFF0AA}" destId="{1C70F115-DF42-445C-A6A2-22AFE056FC37}" srcOrd="1" destOrd="0" parTransId="{59A104F1-654F-4363-A64A-17146B014604}" sibTransId="{E903D171-E94A-4B0A-A630-D36999B1178B}"/>
    <dgm:cxn modelId="{C7705CB9-9070-48A2-BAAC-98799E6F8A7A}" type="presOf" srcId="{EB62B6D2-C05D-4B1E-A755-37CDB56FED03}" destId="{59B461FC-FFCC-4B0B-A03F-A8F6E4ADF240}" srcOrd="0" destOrd="0" presId="urn:microsoft.com/office/officeart/2005/8/layout/hierarchy2"/>
    <dgm:cxn modelId="{738A3415-D600-4939-B327-72972735570A}" type="presOf" srcId="{D3DD35FB-7903-476C-8C37-D387EA440F5F}" destId="{CF931B99-DED4-40A6-9E95-72A5D338FCBC}" srcOrd="0" destOrd="0" presId="urn:microsoft.com/office/officeart/2005/8/layout/hierarchy2"/>
    <dgm:cxn modelId="{40E13CF3-F454-4306-8D61-5677A0CB5D78}" type="presOf" srcId="{59C82ABD-E51D-40CA-89C5-3A863B9DC2A3}" destId="{F5C70D01-B199-41A4-B3DF-5B751040F86E}" srcOrd="1" destOrd="0" presId="urn:microsoft.com/office/officeart/2005/8/layout/hierarchy2"/>
    <dgm:cxn modelId="{607CD8B1-2C13-4280-8DED-4EBB2B6449EE}" type="presOf" srcId="{C9C4B5D7-8847-49A3-BBB3-F19DC0AFF0AA}" destId="{18E64A67-5DB4-4A3D-8CC7-479302A5B94B}" srcOrd="0" destOrd="0" presId="urn:microsoft.com/office/officeart/2005/8/layout/hierarchy2"/>
    <dgm:cxn modelId="{D7749D61-42C4-4C77-A814-4D07D1AB703C}" type="presOf" srcId="{82FB23E2-0D5D-4861-8EB2-63B5F00B4E33}" destId="{D82C0F06-D4AE-4654-BC67-BBD8AD0B6727}" srcOrd="1" destOrd="0" presId="urn:microsoft.com/office/officeart/2005/8/layout/hierarchy2"/>
    <dgm:cxn modelId="{7CC3F24E-9DB1-4D49-B0A6-6381C47E147B}" type="presOf" srcId="{59A104F1-654F-4363-A64A-17146B014604}" destId="{19E81FB1-BBC7-4389-81AB-80BB38DD274F}" srcOrd="1" destOrd="0" presId="urn:microsoft.com/office/officeart/2005/8/layout/hierarchy2"/>
    <dgm:cxn modelId="{86918C78-6649-4BD0-AD0D-024EE4CF870B}" type="presParOf" srcId="{CF931B99-DED4-40A6-9E95-72A5D338FCBC}" destId="{7A70A78E-439B-4DC7-8F6F-6FD394123CF3}" srcOrd="0" destOrd="0" presId="urn:microsoft.com/office/officeart/2005/8/layout/hierarchy2"/>
    <dgm:cxn modelId="{103DDC39-8484-4AE6-A255-26AA3CD31366}" type="presParOf" srcId="{7A70A78E-439B-4DC7-8F6F-6FD394123CF3}" destId="{18E64A67-5DB4-4A3D-8CC7-479302A5B94B}" srcOrd="0" destOrd="0" presId="urn:microsoft.com/office/officeart/2005/8/layout/hierarchy2"/>
    <dgm:cxn modelId="{F7A359B6-F8BA-4ACC-9124-805EEA070EE3}" type="presParOf" srcId="{7A70A78E-439B-4DC7-8F6F-6FD394123CF3}" destId="{EC94A4D5-D14A-4945-800C-74F47F7C5076}" srcOrd="1" destOrd="0" presId="urn:microsoft.com/office/officeart/2005/8/layout/hierarchy2"/>
    <dgm:cxn modelId="{8E8F792D-CBE7-4AD0-945A-53EB3D94B31C}" type="presParOf" srcId="{EC94A4D5-D14A-4945-800C-74F47F7C5076}" destId="{C1F24799-0E31-42A9-93EC-750815C7B579}" srcOrd="0" destOrd="0" presId="urn:microsoft.com/office/officeart/2005/8/layout/hierarchy2"/>
    <dgm:cxn modelId="{9C2E8D7C-4E22-4D01-9561-24A0E0D93F7F}" type="presParOf" srcId="{C1F24799-0E31-42A9-93EC-750815C7B579}" destId="{36631372-B5A5-4C19-B670-42E958F3F425}" srcOrd="0" destOrd="0" presId="urn:microsoft.com/office/officeart/2005/8/layout/hierarchy2"/>
    <dgm:cxn modelId="{323BD591-004F-4BA4-807F-8FCE87679666}" type="presParOf" srcId="{EC94A4D5-D14A-4945-800C-74F47F7C5076}" destId="{FCE2E940-6AD7-4FA2-AB11-5E53DD2590C1}" srcOrd="1" destOrd="0" presId="urn:microsoft.com/office/officeart/2005/8/layout/hierarchy2"/>
    <dgm:cxn modelId="{CBF09D86-58E4-4B50-AC47-B1EEFF35CC7E}" type="presParOf" srcId="{FCE2E940-6AD7-4FA2-AB11-5E53DD2590C1}" destId="{387A334B-7730-4D26-8459-452BCEC0A0BE}" srcOrd="0" destOrd="0" presId="urn:microsoft.com/office/officeart/2005/8/layout/hierarchy2"/>
    <dgm:cxn modelId="{F3CC7A31-4EE7-4F4E-A5AE-E7D1ABD15866}" type="presParOf" srcId="{FCE2E940-6AD7-4FA2-AB11-5E53DD2590C1}" destId="{2D48418F-2448-49A3-82A6-66D507C068EE}" srcOrd="1" destOrd="0" presId="urn:microsoft.com/office/officeart/2005/8/layout/hierarchy2"/>
    <dgm:cxn modelId="{47586F3E-B38E-4503-B75A-A360C7807C8E}" type="presParOf" srcId="{2D48418F-2448-49A3-82A6-66D507C068EE}" destId="{B44533A6-BF63-4E2A-A0EE-9A701A28D48A}" srcOrd="0" destOrd="0" presId="urn:microsoft.com/office/officeart/2005/8/layout/hierarchy2"/>
    <dgm:cxn modelId="{5E730894-E71B-46C2-8CFC-22E7897561B4}" type="presParOf" srcId="{B44533A6-BF63-4E2A-A0EE-9A701A28D48A}" destId="{D82C0F06-D4AE-4654-BC67-BBD8AD0B6727}" srcOrd="0" destOrd="0" presId="urn:microsoft.com/office/officeart/2005/8/layout/hierarchy2"/>
    <dgm:cxn modelId="{F9FAC8EA-FCE5-458A-9652-D3F3586FBFE1}" type="presParOf" srcId="{2D48418F-2448-49A3-82A6-66D507C068EE}" destId="{2A7D21F9-625A-4770-B433-8C546A234A8E}" srcOrd="1" destOrd="0" presId="urn:microsoft.com/office/officeart/2005/8/layout/hierarchy2"/>
    <dgm:cxn modelId="{E3A2DB5C-8E38-424B-AA4E-A89895C2203B}" type="presParOf" srcId="{2A7D21F9-625A-4770-B433-8C546A234A8E}" destId="{1DDD6294-0559-4F16-BAA7-E1E217B37DD3}" srcOrd="0" destOrd="0" presId="urn:microsoft.com/office/officeart/2005/8/layout/hierarchy2"/>
    <dgm:cxn modelId="{1FE97059-38E3-42D0-A96B-45EF5861A4D4}" type="presParOf" srcId="{2A7D21F9-625A-4770-B433-8C546A234A8E}" destId="{62CCADBA-B75E-4E8E-97DD-A7D26EB12972}" srcOrd="1" destOrd="0" presId="urn:microsoft.com/office/officeart/2005/8/layout/hierarchy2"/>
    <dgm:cxn modelId="{492DEC64-E3AA-4178-A88C-A4CFC2D7619E}" type="presParOf" srcId="{2D48418F-2448-49A3-82A6-66D507C068EE}" destId="{59B461FC-FFCC-4B0B-A03F-A8F6E4ADF240}" srcOrd="2" destOrd="0" presId="urn:microsoft.com/office/officeart/2005/8/layout/hierarchy2"/>
    <dgm:cxn modelId="{F8A08DA5-5BFF-4EE7-AF5E-EBEB727A290C}" type="presParOf" srcId="{59B461FC-FFCC-4B0B-A03F-A8F6E4ADF240}" destId="{02E93503-9816-4680-9DDE-361EFC7DD84D}" srcOrd="0" destOrd="0" presId="urn:microsoft.com/office/officeart/2005/8/layout/hierarchy2"/>
    <dgm:cxn modelId="{99D8ECF9-5D64-422D-85FC-5BF27222BF32}" type="presParOf" srcId="{2D48418F-2448-49A3-82A6-66D507C068EE}" destId="{BBB21E8D-ABF5-4A92-AD1A-79701F0DFECE}" srcOrd="3" destOrd="0" presId="urn:microsoft.com/office/officeart/2005/8/layout/hierarchy2"/>
    <dgm:cxn modelId="{5418B6B6-A213-4D4B-BE26-3F3D87A62A4C}" type="presParOf" srcId="{BBB21E8D-ABF5-4A92-AD1A-79701F0DFECE}" destId="{638849F2-1EC4-4D87-AD97-113CB7914B48}" srcOrd="0" destOrd="0" presId="urn:microsoft.com/office/officeart/2005/8/layout/hierarchy2"/>
    <dgm:cxn modelId="{76CC066F-016C-4378-9D44-7BA49AFED9FE}" type="presParOf" srcId="{BBB21E8D-ABF5-4A92-AD1A-79701F0DFECE}" destId="{1B34F89A-51A9-433D-9365-487A4BFF1A4E}" srcOrd="1" destOrd="0" presId="urn:microsoft.com/office/officeart/2005/8/layout/hierarchy2"/>
    <dgm:cxn modelId="{73784D35-2882-41D9-BE3E-8FD4346E4B13}" type="presParOf" srcId="{EC94A4D5-D14A-4945-800C-74F47F7C5076}" destId="{C70C3FD5-8785-4BF6-9DBE-266B70E36AA2}" srcOrd="2" destOrd="0" presId="urn:microsoft.com/office/officeart/2005/8/layout/hierarchy2"/>
    <dgm:cxn modelId="{D3BC33BB-998F-4DD2-8C8A-304FD0B2B77B}" type="presParOf" srcId="{C70C3FD5-8785-4BF6-9DBE-266B70E36AA2}" destId="{19E81FB1-BBC7-4389-81AB-80BB38DD274F}" srcOrd="0" destOrd="0" presId="urn:microsoft.com/office/officeart/2005/8/layout/hierarchy2"/>
    <dgm:cxn modelId="{6FA78F11-BAA5-45F1-8257-7E26EA7DFB3B}" type="presParOf" srcId="{EC94A4D5-D14A-4945-800C-74F47F7C5076}" destId="{46D325EB-CD86-4062-8617-C905748107BD}" srcOrd="3" destOrd="0" presId="urn:microsoft.com/office/officeart/2005/8/layout/hierarchy2"/>
    <dgm:cxn modelId="{FABE84CA-B657-43D6-B84D-89C78D1F198A}" type="presParOf" srcId="{46D325EB-CD86-4062-8617-C905748107BD}" destId="{307D529E-E4E9-4AE0-B8E9-B2710A80DEF9}" srcOrd="0" destOrd="0" presId="urn:microsoft.com/office/officeart/2005/8/layout/hierarchy2"/>
    <dgm:cxn modelId="{814D572D-1569-453E-9A04-1A7189D2C90B}" type="presParOf" srcId="{46D325EB-CD86-4062-8617-C905748107BD}" destId="{C954A9E8-C263-454E-89B5-D166AA1DBD21}" srcOrd="1" destOrd="0" presId="urn:microsoft.com/office/officeart/2005/8/layout/hierarchy2"/>
    <dgm:cxn modelId="{430CBC71-147D-40FB-B3F3-F95992A3526D}" type="presParOf" srcId="{C954A9E8-C263-454E-89B5-D166AA1DBD21}" destId="{32866142-DA3A-4246-A803-4397BA0B1609}" srcOrd="0" destOrd="0" presId="urn:microsoft.com/office/officeart/2005/8/layout/hierarchy2"/>
    <dgm:cxn modelId="{CD4E1EA3-7E3B-475B-BC7C-5F7C1CD668F0}" type="presParOf" srcId="{32866142-DA3A-4246-A803-4397BA0B1609}" destId="{F5C70D01-B199-41A4-B3DF-5B751040F86E}" srcOrd="0" destOrd="0" presId="urn:microsoft.com/office/officeart/2005/8/layout/hierarchy2"/>
    <dgm:cxn modelId="{CDCFD912-A95C-4271-ACB6-045525B10E9F}" type="presParOf" srcId="{C954A9E8-C263-454E-89B5-D166AA1DBD21}" destId="{D361C879-5EE1-410F-B0B5-4EA7260C71F2}" srcOrd="1" destOrd="0" presId="urn:microsoft.com/office/officeart/2005/8/layout/hierarchy2"/>
    <dgm:cxn modelId="{9BD22101-2D91-4EF5-9522-D8590E88C35E}" type="presParOf" srcId="{D361C879-5EE1-410F-B0B5-4EA7260C71F2}" destId="{C8B78A7B-9853-463A-B9F0-D24414EDB164}" srcOrd="0" destOrd="0" presId="urn:microsoft.com/office/officeart/2005/8/layout/hierarchy2"/>
    <dgm:cxn modelId="{5825B59C-1F13-45FA-B072-91AC394B1B04}" type="presParOf" srcId="{D361C879-5EE1-410F-B0B5-4EA7260C71F2}" destId="{57160B5B-9990-4CEE-BF6F-FDD402C8A9C6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448D-F5F1-48A0-B697-67CDD3EFC266}" type="datetimeFigureOut">
              <a:rPr lang="ru-RU" smtClean="0"/>
              <a:pPr/>
              <a:t>28.11.2008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1902-10A1-48D7-B08E-77DF306864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448D-F5F1-48A0-B697-67CDD3EFC266}" type="datetimeFigureOut">
              <a:rPr lang="ru-RU" smtClean="0"/>
              <a:pPr/>
              <a:t>28.11.2008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1902-10A1-48D7-B08E-77DF306864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448D-F5F1-48A0-B697-67CDD3EFC266}" type="datetimeFigureOut">
              <a:rPr lang="ru-RU" smtClean="0"/>
              <a:pPr/>
              <a:t>28.11.2008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1902-10A1-48D7-B08E-77DF306864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448D-F5F1-48A0-B697-67CDD3EFC266}" type="datetimeFigureOut">
              <a:rPr lang="ru-RU" smtClean="0"/>
              <a:pPr/>
              <a:t>28.11.2008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1902-10A1-48D7-B08E-77DF306864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448D-F5F1-48A0-B697-67CDD3EFC266}" type="datetimeFigureOut">
              <a:rPr lang="ru-RU" smtClean="0"/>
              <a:pPr/>
              <a:t>28.11.2008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1902-10A1-48D7-B08E-77DF306864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448D-F5F1-48A0-B697-67CDD3EFC266}" type="datetimeFigureOut">
              <a:rPr lang="ru-RU" smtClean="0"/>
              <a:pPr/>
              <a:t>28.11.2008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1902-10A1-48D7-B08E-77DF306864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448D-F5F1-48A0-B697-67CDD3EFC266}" type="datetimeFigureOut">
              <a:rPr lang="ru-RU" smtClean="0"/>
              <a:pPr/>
              <a:t>28.11.2008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1902-10A1-48D7-B08E-77DF306864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448D-F5F1-48A0-B697-67CDD3EFC266}" type="datetimeFigureOut">
              <a:rPr lang="ru-RU" smtClean="0"/>
              <a:pPr/>
              <a:t>28.11.2008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1902-10A1-48D7-B08E-77DF306864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448D-F5F1-48A0-B697-67CDD3EFC266}" type="datetimeFigureOut">
              <a:rPr lang="ru-RU" smtClean="0"/>
              <a:pPr/>
              <a:t>28.11.2008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1902-10A1-48D7-B08E-77DF306864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448D-F5F1-48A0-B697-67CDD3EFC266}" type="datetimeFigureOut">
              <a:rPr lang="ru-RU" smtClean="0"/>
              <a:pPr/>
              <a:t>28.11.2008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1902-10A1-48D7-B08E-77DF306864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9448D-F5F1-48A0-B697-67CDD3EFC266}" type="datetimeFigureOut">
              <a:rPr lang="ru-RU" smtClean="0"/>
              <a:pPr/>
              <a:t>28.11.2008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5D1902-10A1-48D7-B08E-77DF306864B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B9448D-F5F1-48A0-B697-67CDD3EFC266}" type="datetimeFigureOut">
              <a:rPr lang="ru-RU" smtClean="0"/>
              <a:pPr/>
              <a:t>28.11.2008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5D1902-10A1-48D7-B08E-77DF306864BC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643182"/>
            <a:ext cx="7824814" cy="1971676"/>
          </a:xfrm>
        </p:spPr>
        <p:txBody>
          <a:bodyPr>
            <a:normAutofit/>
          </a:bodyPr>
          <a:lstStyle/>
          <a:p>
            <a:pPr algn="ctr">
              <a:tabLst>
                <a:tab pos="6810375" algn="l"/>
                <a:tab pos="7437438" algn="l"/>
                <a:tab pos="7805738" algn="l"/>
              </a:tabLst>
            </a:pPr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ЗАГАДКИ ТОЛКОВОГО</a:t>
            </a:r>
            <a:b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СЛОВАРЯ       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Слово – дело великое. Великое потому, что словом можно соединить людей, словом можно и разъединить их, словом можно служить любви и ненависти. Благодаря слову можно приобрести друзей и врагов.</a:t>
            </a:r>
          </a:p>
          <a:p>
            <a:pPr>
              <a:buNone/>
            </a:pPr>
            <a:r>
              <a:rPr lang="ru-RU" dirty="0" smtClean="0"/>
              <a:t>Берегись такого слова, которое  разъединяет людей.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  Толстой Л.Н.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785926"/>
            <a:ext cx="5147108" cy="3929090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r>
              <a:rPr lang="ru-RU" dirty="0" smtClean="0"/>
              <a:t>                  </a:t>
            </a:r>
            <a:r>
              <a:rPr lang="ru-RU" dirty="0" smtClean="0">
                <a:solidFill>
                  <a:srgbClr val="0070C0"/>
                </a:solidFill>
              </a:rPr>
              <a:t>СИНОНИМЫ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28596" y="1643051"/>
          <a:ext cx="8258204" cy="468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</a:t>
            </a:r>
            <a:r>
              <a:rPr lang="ru-RU" dirty="0" smtClean="0">
                <a:solidFill>
                  <a:srgbClr val="0070C0"/>
                </a:solidFill>
              </a:rPr>
              <a:t>Топить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928802"/>
            <a:ext cx="3357577" cy="4559672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6" name="Picture 2" descr="C:\Documents and Settings\Коновалова Наташка\Мои документы\Мои рисунки\_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1928802"/>
            <a:ext cx="5177068" cy="4572032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мир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0562" y="2285992"/>
            <a:ext cx="4379247" cy="4208481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0" name="Picture 2" descr="C:\Documents and Settings\Коновалова Наташка\Мои документы\Мои рисунки\normal_%CA%EE%F1%EC%EE%F1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285992"/>
            <a:ext cx="3919299" cy="4167190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329642" cy="5110178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                         </a:t>
            </a:r>
            <a:r>
              <a:rPr lang="ru-RU" sz="2800" dirty="0" smtClean="0">
                <a:solidFill>
                  <a:srgbClr val="0070C0"/>
                </a:solidFill>
              </a:rPr>
              <a:t>Гимнастика для глаз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Стрелка вверх 3"/>
          <p:cNvSpPr/>
          <p:nvPr/>
        </p:nvSpPr>
        <p:spPr>
          <a:xfrm>
            <a:off x="642910" y="1928802"/>
            <a:ext cx="428628" cy="857256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1571604" y="1928802"/>
            <a:ext cx="428628" cy="85725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>
            <a:off x="2428860" y="1928802"/>
            <a:ext cx="428628" cy="857256"/>
          </a:xfrm>
          <a:prstGeom prst="up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3214678" y="1928802"/>
            <a:ext cx="428628" cy="857256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>
            <a:off x="4071934" y="1928802"/>
            <a:ext cx="428628" cy="857256"/>
          </a:xfrm>
          <a:prstGeom prst="upArrow">
            <a:avLst/>
          </a:prstGeom>
          <a:solidFill>
            <a:srgbClr val="9B7543"/>
          </a:solidFill>
          <a:ln>
            <a:solidFill>
              <a:srgbClr val="9B75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785786" y="3500438"/>
            <a:ext cx="928694" cy="42862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3786182" y="3571876"/>
            <a:ext cx="928694" cy="428628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285984" y="3500438"/>
            <a:ext cx="928694" cy="42862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лево 13"/>
          <p:cNvSpPr/>
          <p:nvPr/>
        </p:nvSpPr>
        <p:spPr>
          <a:xfrm>
            <a:off x="714348" y="4286256"/>
            <a:ext cx="928694" cy="428628"/>
          </a:xfrm>
          <a:prstGeom prst="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лево 14"/>
          <p:cNvSpPr/>
          <p:nvPr/>
        </p:nvSpPr>
        <p:spPr>
          <a:xfrm>
            <a:off x="3786182" y="4286256"/>
            <a:ext cx="928694" cy="428628"/>
          </a:xfrm>
          <a:prstGeom prst="lef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лево 15"/>
          <p:cNvSpPr/>
          <p:nvPr/>
        </p:nvSpPr>
        <p:spPr>
          <a:xfrm>
            <a:off x="2285984" y="4286256"/>
            <a:ext cx="928694" cy="42862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619125" y="5500703"/>
            <a:ext cx="6881833" cy="428628"/>
          </a:xfrm>
          <a:custGeom>
            <a:avLst/>
            <a:gdLst>
              <a:gd name="connsiteX0" fmla="*/ 0 w 5934075"/>
              <a:gd name="connsiteY0" fmla="*/ 352425 h 381000"/>
              <a:gd name="connsiteX1" fmla="*/ 1066800 w 5934075"/>
              <a:gd name="connsiteY1" fmla="*/ 123825 h 381000"/>
              <a:gd name="connsiteX2" fmla="*/ 2686050 w 5934075"/>
              <a:gd name="connsiteY2" fmla="*/ 361950 h 381000"/>
              <a:gd name="connsiteX3" fmla="*/ 4391025 w 5934075"/>
              <a:gd name="connsiteY3" fmla="*/ 9525 h 381000"/>
              <a:gd name="connsiteX4" fmla="*/ 5934075 w 5934075"/>
              <a:gd name="connsiteY4" fmla="*/ 3048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34075" h="381000">
                <a:moveTo>
                  <a:pt x="0" y="352425"/>
                </a:moveTo>
                <a:cubicBezTo>
                  <a:pt x="309562" y="237331"/>
                  <a:pt x="619125" y="122238"/>
                  <a:pt x="1066800" y="123825"/>
                </a:cubicBezTo>
                <a:cubicBezTo>
                  <a:pt x="1514475" y="125412"/>
                  <a:pt x="2132013" y="381000"/>
                  <a:pt x="2686050" y="361950"/>
                </a:cubicBezTo>
                <a:cubicBezTo>
                  <a:pt x="3240087" y="342900"/>
                  <a:pt x="3849688" y="19050"/>
                  <a:pt x="4391025" y="9525"/>
                </a:cubicBezTo>
                <a:cubicBezTo>
                  <a:pt x="4932362" y="0"/>
                  <a:pt x="5632450" y="254000"/>
                  <a:pt x="5934075" y="30480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1190625" y="5189537"/>
            <a:ext cx="5976000" cy="1116000"/>
          </a:xfrm>
          <a:custGeom>
            <a:avLst/>
            <a:gdLst>
              <a:gd name="connsiteX0" fmla="*/ 0 w 5943600"/>
              <a:gd name="connsiteY0" fmla="*/ 1030287 h 1055687"/>
              <a:gd name="connsiteX1" fmla="*/ 666750 w 5943600"/>
              <a:gd name="connsiteY1" fmla="*/ 106362 h 1055687"/>
              <a:gd name="connsiteX2" fmla="*/ 1476375 w 5943600"/>
              <a:gd name="connsiteY2" fmla="*/ 1049337 h 1055687"/>
              <a:gd name="connsiteX3" fmla="*/ 2219325 w 5943600"/>
              <a:gd name="connsiteY3" fmla="*/ 68262 h 1055687"/>
              <a:gd name="connsiteX4" fmla="*/ 2876550 w 5943600"/>
              <a:gd name="connsiteY4" fmla="*/ 1011237 h 1055687"/>
              <a:gd name="connsiteX5" fmla="*/ 3648075 w 5943600"/>
              <a:gd name="connsiteY5" fmla="*/ 87312 h 1055687"/>
              <a:gd name="connsiteX6" fmla="*/ 4552950 w 5943600"/>
              <a:gd name="connsiteY6" fmla="*/ 973137 h 1055687"/>
              <a:gd name="connsiteX7" fmla="*/ 5276850 w 5943600"/>
              <a:gd name="connsiteY7" fmla="*/ 11112 h 1055687"/>
              <a:gd name="connsiteX8" fmla="*/ 5943600 w 5943600"/>
              <a:gd name="connsiteY8" fmla="*/ 906462 h 1055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43600" h="1055687">
                <a:moveTo>
                  <a:pt x="0" y="1030287"/>
                </a:moveTo>
                <a:cubicBezTo>
                  <a:pt x="210344" y="566737"/>
                  <a:pt x="420688" y="103187"/>
                  <a:pt x="666750" y="106362"/>
                </a:cubicBezTo>
                <a:cubicBezTo>
                  <a:pt x="912812" y="109537"/>
                  <a:pt x="1217613" y="1055687"/>
                  <a:pt x="1476375" y="1049337"/>
                </a:cubicBezTo>
                <a:cubicBezTo>
                  <a:pt x="1735137" y="1042987"/>
                  <a:pt x="1985963" y="74612"/>
                  <a:pt x="2219325" y="68262"/>
                </a:cubicBezTo>
                <a:cubicBezTo>
                  <a:pt x="2452687" y="61912"/>
                  <a:pt x="2638425" y="1008062"/>
                  <a:pt x="2876550" y="1011237"/>
                </a:cubicBezTo>
                <a:cubicBezTo>
                  <a:pt x="3114675" y="1014412"/>
                  <a:pt x="3368675" y="93662"/>
                  <a:pt x="3648075" y="87312"/>
                </a:cubicBezTo>
                <a:cubicBezTo>
                  <a:pt x="3927475" y="80962"/>
                  <a:pt x="4281488" y="985837"/>
                  <a:pt x="4552950" y="973137"/>
                </a:cubicBezTo>
                <a:cubicBezTo>
                  <a:pt x="4824413" y="960437"/>
                  <a:pt x="5045075" y="22224"/>
                  <a:pt x="5276850" y="11112"/>
                </a:cubicBezTo>
                <a:cubicBezTo>
                  <a:pt x="5508625" y="0"/>
                  <a:pt x="5819775" y="750887"/>
                  <a:pt x="5943600" y="906462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048000" indent="-352425"/>
            <a:r>
              <a:rPr lang="ru-RU" dirty="0" smtClean="0">
                <a:solidFill>
                  <a:srgbClr val="0070C0"/>
                </a:solidFill>
              </a:rPr>
              <a:t>словари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Словари сопутствуют просвещению так же , как типографии, театры, журналы. Трудно представить себе человека , который знал бы свой язык в такой мере, что ему вовсе не нужно пособие словаря…</a:t>
            </a:r>
          </a:p>
          <a:p>
            <a:pPr>
              <a:buNone/>
            </a:pPr>
            <a:r>
              <a:rPr lang="ru-RU" dirty="0" smtClean="0"/>
              <a:t>Словарь отечественного языка есть одна из самых необходимых настольных книг для всякого образованного человека…( И.И.Срезневский)</a:t>
            </a:r>
            <a:endParaRPr lang="ru-RU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117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ЗАГАДКИ ТОЛКОВОГО СЛОВАРЯ       </vt:lpstr>
      <vt:lpstr>Слайд 2</vt:lpstr>
      <vt:lpstr>Слайд 3</vt:lpstr>
      <vt:lpstr>                  СИНОНИМЫ</vt:lpstr>
      <vt:lpstr>                      Топить</vt:lpstr>
      <vt:lpstr>мир</vt:lpstr>
      <vt:lpstr>Слайд 7</vt:lpstr>
      <vt:lpstr>словари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ЗАГАДКИ ТОЛКОВОГО СЛОВАРЯ   </dc:title>
  <dc:creator>Наташа </dc:creator>
  <cp:lastModifiedBy>Наташа </cp:lastModifiedBy>
  <cp:revision>19</cp:revision>
  <dcterms:created xsi:type="dcterms:W3CDTF">2008-10-20T09:53:46Z</dcterms:created>
  <dcterms:modified xsi:type="dcterms:W3CDTF">2008-11-28T20:26:27Z</dcterms:modified>
</cp:coreProperties>
</file>