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AE2E-ADF5-45D9-9402-CC1E8A37D054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65106-7B5D-4091-9BC3-CD67A09EA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65106-7B5D-4091-9BC3-CD67A09EA1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(по учебнику </a:t>
            </a:r>
            <a:r>
              <a:rPr lang="ru-RU" dirty="0" err="1" smtClean="0">
                <a:solidFill>
                  <a:schemeClr val="bg1"/>
                </a:solidFill>
              </a:rPr>
              <a:t>Петерсон</a:t>
            </a:r>
            <a:r>
              <a:rPr lang="ru-RU" dirty="0" smtClean="0">
                <a:solidFill>
                  <a:schemeClr val="bg1"/>
                </a:solidFill>
              </a:rPr>
              <a:t>  Л.Г.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ru-RU" dirty="0" smtClean="0">
                <a:solidFill>
                  <a:schemeClr val="bg1"/>
                </a:solidFill>
              </a:rPr>
              <a:t>Математика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r>
              <a:rPr lang="ru-RU" dirty="0" smtClean="0">
                <a:solidFill>
                  <a:schemeClr val="bg1"/>
                </a:solidFill>
              </a:rPr>
              <a:t> 1 класс</a:t>
            </a:r>
          </a:p>
          <a:p>
            <a:endParaRPr lang="ru-RU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Тема урока: Числа от 1 до 8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05800" cy="19812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Урок математики в первом классе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5715000"/>
            <a:ext cx="8305800" cy="1143000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7        5        4        1      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2         8</a:t>
            </a:r>
          </a:p>
          <a:p>
            <a:pPr algn="just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Ы       Д      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Л       О       О        М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я\Desktop\prevкенук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464496" cy="5340707"/>
          </a:xfrm>
          <a:prstGeom prst="rect">
            <a:avLst/>
          </a:prstGeom>
          <a:noFill/>
        </p:spPr>
      </p:pic>
      <p:sp>
        <p:nvSpPr>
          <p:cNvPr id="5" name="Заголовок 4"/>
          <p:cNvSpPr txBox="1">
            <a:spLocks noGrp="1"/>
          </p:cNvSpPr>
          <p:nvPr>
            <p:ph type="ctrTitle"/>
          </p:nvPr>
        </p:nvSpPr>
        <p:spPr>
          <a:xfrm>
            <a:off x="5148064" y="476672"/>
            <a:ext cx="4211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5+3=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2+2+2=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5-4=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7-3-2=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1+1+1+1+1=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6-2-2+2=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Segoe UI Semibold" pitchFamily="34" charset="0"/>
              </a:rPr>
              <a:t>3+4=</a:t>
            </a:r>
            <a:endParaRPr lang="ru-RU" sz="4400" dirty="0">
              <a:solidFill>
                <a:srgbClr val="C00000"/>
              </a:solidFill>
              <a:latin typeface="Segoe UI Semi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80528" y="476672"/>
            <a:ext cx="93245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МОЛОДЦЫ!</a:t>
            </a:r>
          </a:p>
          <a:p>
            <a:pPr algn="ctr"/>
            <a:r>
              <a:rPr lang="ru-RU" sz="9600" dirty="0" smtClean="0">
                <a:latin typeface="BatangChe" pitchFamily="49" charset="-127"/>
                <a:ea typeface="BatangChe" pitchFamily="49" charset="-127"/>
              </a:rPr>
              <a:t>8 6 1 2 5 4 7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Users\я\Desktop\0b270bce02c2894a01c9664f0d8be1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90266"/>
            <a:ext cx="2952328" cy="3867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4464496" cy="82292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Segoe UI Semibold" pitchFamily="34" charset="0"/>
              </a:rPr>
              <a:t>1, 2, 3, 4, 5, 6, 7, 8, 9, 10</a:t>
            </a:r>
            <a:endParaRPr lang="ru-RU" sz="3200" dirty="0">
              <a:solidFill>
                <a:srgbClr val="FF0000"/>
              </a:solidFill>
              <a:latin typeface="Segoe UI Semi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9664" y="476672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5+3=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2+2+2=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5-4=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7-3-2=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1+1+1+1+1=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6-2-2+2=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Segoe UI Semibold" pitchFamily="34" charset="0"/>
              </a:rPr>
              <a:t>3+4=</a:t>
            </a:r>
            <a:endParaRPr lang="ru-RU" sz="2400" dirty="0">
              <a:solidFill>
                <a:srgbClr val="C00000"/>
              </a:solidFill>
              <a:latin typeface="Segoe UI Semibold" pitchFamily="34" charset="0"/>
            </a:endParaRPr>
          </a:p>
        </p:txBody>
      </p:sp>
      <p:pic>
        <p:nvPicPr>
          <p:cNvPr id="1026" name="Picture 2" descr="C:\Users\я\Desktop\dobryi_kloun-52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84784"/>
            <a:ext cx="3480387" cy="2880320"/>
          </a:xfrm>
          <a:prstGeom prst="rect">
            <a:avLst/>
          </a:prstGeom>
          <a:noFill/>
        </p:spPr>
      </p:pic>
      <p:pic>
        <p:nvPicPr>
          <p:cNvPr id="1027" name="Picture 3" descr="C:\Users\я\Desktop\0b54ac8c31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492896"/>
            <a:ext cx="1008112" cy="1008111"/>
          </a:xfrm>
          <a:prstGeom prst="rect">
            <a:avLst/>
          </a:prstGeom>
          <a:noFill/>
        </p:spPr>
      </p:pic>
      <p:pic>
        <p:nvPicPr>
          <p:cNvPr id="1028" name="Picture 4" descr="C:\Users\я\Desktop\previ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221088"/>
            <a:ext cx="3456384" cy="2272977"/>
          </a:xfrm>
          <a:prstGeom prst="rect">
            <a:avLst/>
          </a:prstGeom>
          <a:noFill/>
        </p:spPr>
      </p:pic>
      <p:pic>
        <p:nvPicPr>
          <p:cNvPr id="1030" name="Picture 6" descr="C:\Users\я\Desktop\6662_b0a70e3f43757c403c1973beeb9f71a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1" y="4509120"/>
            <a:ext cx="2088233" cy="1985364"/>
          </a:xfrm>
          <a:prstGeom prst="rect">
            <a:avLst/>
          </a:prstGeom>
          <a:noFill/>
        </p:spPr>
      </p:pic>
      <p:pic>
        <p:nvPicPr>
          <p:cNvPr id="1031" name="Picture 7" descr="C:\Users\я\Desktop\1257955527319780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3140968"/>
            <a:ext cx="1440160" cy="1527358"/>
          </a:xfrm>
          <a:prstGeom prst="rect">
            <a:avLst/>
          </a:prstGeom>
          <a:noFill/>
        </p:spPr>
      </p:pic>
      <p:pic>
        <p:nvPicPr>
          <p:cNvPr id="1032" name="Picture 8" descr="C:\Users\я\Desktop\belki_04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1484784"/>
            <a:ext cx="1656184" cy="1656184"/>
          </a:xfrm>
          <a:prstGeom prst="rect">
            <a:avLst/>
          </a:prstGeom>
          <a:noFill/>
        </p:spPr>
      </p:pic>
      <p:pic>
        <p:nvPicPr>
          <p:cNvPr id="2050" name="Picture 2" descr="C:\Users\я\Desktop\0_6fb12_476a7dc_X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31620" y="2990004"/>
            <a:ext cx="2416844" cy="3477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я\Desktop\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5705959" cy="42883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1620688" y="1052736"/>
            <a:ext cx="403187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8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2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        1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4   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        3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5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        6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                7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C:\Users\я\Desktop\belki_0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659216" cy="5744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18, 28, 38, 48. 58, 68, 78, 88, 98. 108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C:\Users\я\Desktop\belki_0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764704"/>
            <a:ext cx="547260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C:\Users\я\Desktop\6662_b0a70e3f43757c403c1973beeb9f71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768752" cy="5801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2808312" cy="54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7+1=8(к.)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1+7=8(к.)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8-1=7(к.)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8-7=1(к.)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6" descr="C:\Users\я\Desktop\6662_b0a70e3f43757c403c1973beeb9f71a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3915" y="620688"/>
            <a:ext cx="5628625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Desktop\0_6fb12_476a7dc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4017392" cy="57804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8024" y="404664"/>
            <a:ext cx="3096344" cy="19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988840"/>
            <a:ext cx="144016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932040" y="620688"/>
            <a:ext cx="720080" cy="79208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620688"/>
            <a:ext cx="864096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796136" y="764704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44208" y="134076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652120" y="1268760"/>
            <a:ext cx="288032" cy="36004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00192" y="764704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788024" y="4581128"/>
            <a:ext cx="3096344" cy="2016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4" name="Содержимое 12"/>
          <p:cNvSpPr txBox="1">
            <a:spLocks/>
          </p:cNvSpPr>
          <p:nvPr/>
        </p:nvSpPr>
        <p:spPr>
          <a:xfrm>
            <a:off x="4788024" y="2492896"/>
            <a:ext cx="3096344" cy="2016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8104" y="4149080"/>
            <a:ext cx="144016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08104" y="6237312"/>
            <a:ext cx="144016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96136" y="3140968"/>
            <a:ext cx="864096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76256" y="4725144"/>
            <a:ext cx="864096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932040" y="2636912"/>
            <a:ext cx="720080" cy="79208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156176" y="5085184"/>
            <a:ext cx="720080" cy="79208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4048" y="3573016"/>
            <a:ext cx="288032" cy="36004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652120" y="5301208"/>
            <a:ext cx="288032" cy="36004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20272" y="3429000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652120" y="4797152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796136" y="270892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04048" y="486916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164288" y="27809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148064" y="5589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859311" y="517161"/>
            <a:ext cx="1361607" cy="1371599"/>
          </a:xfrm>
          <a:custGeom>
            <a:avLst/>
            <a:gdLst>
              <a:gd name="connsiteX0" fmla="*/ 1226696 w 1361607"/>
              <a:gd name="connsiteY0" fmla="*/ 217357 h 1371599"/>
              <a:gd name="connsiteX1" fmla="*/ 1361607 w 1361607"/>
              <a:gd name="connsiteY1" fmla="*/ 652072 h 1371599"/>
              <a:gd name="connsiteX2" fmla="*/ 1361607 w 1361607"/>
              <a:gd name="connsiteY2" fmla="*/ 652072 h 1371599"/>
              <a:gd name="connsiteX3" fmla="*/ 1286656 w 1361607"/>
              <a:gd name="connsiteY3" fmla="*/ 1056806 h 1371599"/>
              <a:gd name="connsiteX4" fmla="*/ 926892 w 1361607"/>
              <a:gd name="connsiteY4" fmla="*/ 1341619 h 1371599"/>
              <a:gd name="connsiteX5" fmla="*/ 642079 w 1361607"/>
              <a:gd name="connsiteY5" fmla="*/ 1236688 h 1371599"/>
              <a:gd name="connsiteX6" fmla="*/ 642079 w 1361607"/>
              <a:gd name="connsiteY6" fmla="*/ 1236688 h 1371599"/>
              <a:gd name="connsiteX7" fmla="*/ 282315 w 1361607"/>
              <a:gd name="connsiteY7" fmla="*/ 1191718 h 1371599"/>
              <a:gd name="connsiteX8" fmla="*/ 57463 w 1361607"/>
              <a:gd name="connsiteY8" fmla="*/ 1056806 h 1371599"/>
              <a:gd name="connsiteX9" fmla="*/ 12492 w 1361607"/>
              <a:gd name="connsiteY9" fmla="*/ 682052 h 1371599"/>
              <a:gd name="connsiteX10" fmla="*/ 132414 w 1361607"/>
              <a:gd name="connsiteY10" fmla="*/ 277318 h 1371599"/>
              <a:gd name="connsiteX11" fmla="*/ 327286 w 1361607"/>
              <a:gd name="connsiteY11" fmla="*/ 37475 h 1371599"/>
              <a:gd name="connsiteX12" fmla="*/ 702040 w 1361607"/>
              <a:gd name="connsiteY12" fmla="*/ 52465 h 1371599"/>
              <a:gd name="connsiteX13" fmla="*/ 851941 w 1361607"/>
              <a:gd name="connsiteY13" fmla="*/ 67455 h 1371599"/>
              <a:gd name="connsiteX14" fmla="*/ 851941 w 1361607"/>
              <a:gd name="connsiteY14" fmla="*/ 67455 h 137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61607" h="1371599">
                <a:moveTo>
                  <a:pt x="1226696" y="217357"/>
                </a:moveTo>
                <a:lnTo>
                  <a:pt x="1361607" y="652072"/>
                </a:lnTo>
                <a:lnTo>
                  <a:pt x="1361607" y="652072"/>
                </a:lnTo>
                <a:cubicBezTo>
                  <a:pt x="1349115" y="719528"/>
                  <a:pt x="1359108" y="941882"/>
                  <a:pt x="1286656" y="1056806"/>
                </a:cubicBezTo>
                <a:cubicBezTo>
                  <a:pt x="1214204" y="1171730"/>
                  <a:pt x="1034322" y="1311639"/>
                  <a:pt x="926892" y="1341619"/>
                </a:cubicBezTo>
                <a:cubicBezTo>
                  <a:pt x="819463" y="1371599"/>
                  <a:pt x="642079" y="1236688"/>
                  <a:pt x="642079" y="1236688"/>
                </a:cubicBezTo>
                <a:lnTo>
                  <a:pt x="642079" y="1236688"/>
                </a:lnTo>
                <a:cubicBezTo>
                  <a:pt x="582118" y="1229193"/>
                  <a:pt x="379751" y="1221698"/>
                  <a:pt x="282315" y="1191718"/>
                </a:cubicBezTo>
                <a:cubicBezTo>
                  <a:pt x="184879" y="1161738"/>
                  <a:pt x="102434" y="1141750"/>
                  <a:pt x="57463" y="1056806"/>
                </a:cubicBezTo>
                <a:cubicBezTo>
                  <a:pt x="12492" y="971862"/>
                  <a:pt x="0" y="811967"/>
                  <a:pt x="12492" y="682052"/>
                </a:cubicBezTo>
                <a:cubicBezTo>
                  <a:pt x="24984" y="552137"/>
                  <a:pt x="79948" y="384748"/>
                  <a:pt x="132414" y="277318"/>
                </a:cubicBezTo>
                <a:cubicBezTo>
                  <a:pt x="184880" y="169888"/>
                  <a:pt x="232348" y="74950"/>
                  <a:pt x="327286" y="37475"/>
                </a:cubicBezTo>
                <a:cubicBezTo>
                  <a:pt x="422224" y="0"/>
                  <a:pt x="614598" y="47468"/>
                  <a:pt x="702040" y="52465"/>
                </a:cubicBezTo>
                <a:cubicBezTo>
                  <a:pt x="789482" y="57462"/>
                  <a:pt x="851941" y="67455"/>
                  <a:pt x="851941" y="67455"/>
                </a:cubicBezTo>
                <a:lnTo>
                  <a:pt x="851941" y="6745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235908" y="514662"/>
            <a:ext cx="1494020" cy="1356610"/>
          </a:xfrm>
          <a:custGeom>
            <a:avLst/>
            <a:gdLst>
              <a:gd name="connsiteX0" fmla="*/ 554636 w 1494020"/>
              <a:gd name="connsiteY0" fmla="*/ 39974 h 1356610"/>
              <a:gd name="connsiteX1" fmla="*/ 1184223 w 1494020"/>
              <a:gd name="connsiteY1" fmla="*/ 24984 h 1356610"/>
              <a:gd name="connsiteX2" fmla="*/ 1319135 w 1494020"/>
              <a:gd name="connsiteY2" fmla="*/ 189876 h 1356610"/>
              <a:gd name="connsiteX3" fmla="*/ 1469036 w 1494020"/>
              <a:gd name="connsiteY3" fmla="*/ 459699 h 1356610"/>
              <a:gd name="connsiteX4" fmla="*/ 1469036 w 1494020"/>
              <a:gd name="connsiteY4" fmla="*/ 789482 h 1356610"/>
              <a:gd name="connsiteX5" fmla="*/ 1349115 w 1494020"/>
              <a:gd name="connsiteY5" fmla="*/ 1224197 h 1356610"/>
              <a:gd name="connsiteX6" fmla="*/ 839449 w 1494020"/>
              <a:gd name="connsiteY6" fmla="*/ 1284158 h 1356610"/>
              <a:gd name="connsiteX7" fmla="*/ 539646 w 1494020"/>
              <a:gd name="connsiteY7" fmla="*/ 1299148 h 1356610"/>
              <a:gd name="connsiteX8" fmla="*/ 539646 w 1494020"/>
              <a:gd name="connsiteY8" fmla="*/ 1299148 h 1356610"/>
              <a:gd name="connsiteX9" fmla="*/ 149902 w 1494020"/>
              <a:gd name="connsiteY9" fmla="*/ 1314138 h 1356610"/>
              <a:gd name="connsiteX10" fmla="*/ 119922 w 1494020"/>
              <a:gd name="connsiteY10" fmla="*/ 1044315 h 1356610"/>
              <a:gd name="connsiteX11" fmla="*/ 119922 w 1494020"/>
              <a:gd name="connsiteY11" fmla="*/ 789482 h 1356610"/>
              <a:gd name="connsiteX12" fmla="*/ 0 w 1494020"/>
              <a:gd name="connsiteY12" fmla="*/ 219856 h 1356610"/>
              <a:gd name="connsiteX13" fmla="*/ 0 w 1494020"/>
              <a:gd name="connsiteY13" fmla="*/ 219856 h 1356610"/>
              <a:gd name="connsiteX14" fmla="*/ 209862 w 1494020"/>
              <a:gd name="connsiteY14" fmla="*/ 99935 h 1356610"/>
              <a:gd name="connsiteX15" fmla="*/ 344774 w 1494020"/>
              <a:gd name="connsiteY15" fmla="*/ 84945 h 135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4020" h="1356610">
                <a:moveTo>
                  <a:pt x="554636" y="39974"/>
                </a:moveTo>
                <a:cubicBezTo>
                  <a:pt x="805721" y="19987"/>
                  <a:pt x="1056807" y="0"/>
                  <a:pt x="1184223" y="24984"/>
                </a:cubicBezTo>
                <a:cubicBezTo>
                  <a:pt x="1311639" y="49968"/>
                  <a:pt x="1271666" y="117424"/>
                  <a:pt x="1319135" y="189876"/>
                </a:cubicBezTo>
                <a:cubicBezTo>
                  <a:pt x="1366604" y="262329"/>
                  <a:pt x="1444053" y="359765"/>
                  <a:pt x="1469036" y="459699"/>
                </a:cubicBezTo>
                <a:cubicBezTo>
                  <a:pt x="1494020" y="559633"/>
                  <a:pt x="1489023" y="662066"/>
                  <a:pt x="1469036" y="789482"/>
                </a:cubicBezTo>
                <a:cubicBezTo>
                  <a:pt x="1449049" y="916898"/>
                  <a:pt x="1454046" y="1141751"/>
                  <a:pt x="1349115" y="1224197"/>
                </a:cubicBezTo>
                <a:cubicBezTo>
                  <a:pt x="1244184" y="1306643"/>
                  <a:pt x="974360" y="1271666"/>
                  <a:pt x="839449" y="1284158"/>
                </a:cubicBezTo>
                <a:cubicBezTo>
                  <a:pt x="704538" y="1296650"/>
                  <a:pt x="539646" y="1299148"/>
                  <a:pt x="539646" y="1299148"/>
                </a:cubicBezTo>
                <a:lnTo>
                  <a:pt x="539646" y="1299148"/>
                </a:lnTo>
                <a:cubicBezTo>
                  <a:pt x="474689" y="1301646"/>
                  <a:pt x="219856" y="1356610"/>
                  <a:pt x="149902" y="1314138"/>
                </a:cubicBezTo>
                <a:cubicBezTo>
                  <a:pt x="79948" y="1271666"/>
                  <a:pt x="124919" y="1131758"/>
                  <a:pt x="119922" y="1044315"/>
                </a:cubicBezTo>
                <a:cubicBezTo>
                  <a:pt x="114925" y="956872"/>
                  <a:pt x="139909" y="926892"/>
                  <a:pt x="119922" y="789482"/>
                </a:cubicBezTo>
                <a:cubicBezTo>
                  <a:pt x="99935" y="652072"/>
                  <a:pt x="0" y="219856"/>
                  <a:pt x="0" y="219856"/>
                </a:cubicBezTo>
                <a:lnTo>
                  <a:pt x="0" y="219856"/>
                </a:lnTo>
                <a:cubicBezTo>
                  <a:pt x="34977" y="199869"/>
                  <a:pt x="152400" y="122420"/>
                  <a:pt x="209862" y="99935"/>
                </a:cubicBezTo>
                <a:cubicBezTo>
                  <a:pt x="267324" y="77450"/>
                  <a:pt x="306049" y="81197"/>
                  <a:pt x="344774" y="849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850505" y="2653259"/>
            <a:ext cx="866931" cy="1459043"/>
          </a:xfrm>
          <a:custGeom>
            <a:avLst/>
            <a:gdLst>
              <a:gd name="connsiteX0" fmla="*/ 569626 w 866931"/>
              <a:gd name="connsiteY0" fmla="*/ 0 h 1459043"/>
              <a:gd name="connsiteX1" fmla="*/ 269823 w 866931"/>
              <a:gd name="connsiteY1" fmla="*/ 29980 h 1459043"/>
              <a:gd name="connsiteX2" fmla="*/ 269823 w 866931"/>
              <a:gd name="connsiteY2" fmla="*/ 29980 h 1459043"/>
              <a:gd name="connsiteX3" fmla="*/ 44970 w 866931"/>
              <a:gd name="connsiteY3" fmla="*/ 524656 h 1459043"/>
              <a:gd name="connsiteX4" fmla="*/ 0 w 866931"/>
              <a:gd name="connsiteY4" fmla="*/ 1154243 h 1459043"/>
              <a:gd name="connsiteX5" fmla="*/ 0 w 866931"/>
              <a:gd name="connsiteY5" fmla="*/ 1154243 h 1459043"/>
              <a:gd name="connsiteX6" fmla="*/ 419725 w 866931"/>
              <a:gd name="connsiteY6" fmla="*/ 1439056 h 1459043"/>
              <a:gd name="connsiteX7" fmla="*/ 659567 w 866931"/>
              <a:gd name="connsiteY7" fmla="*/ 1274164 h 1459043"/>
              <a:gd name="connsiteX8" fmla="*/ 749508 w 866931"/>
              <a:gd name="connsiteY8" fmla="*/ 779489 h 1459043"/>
              <a:gd name="connsiteX9" fmla="*/ 854439 w 866931"/>
              <a:gd name="connsiteY9" fmla="*/ 374754 h 1459043"/>
              <a:gd name="connsiteX10" fmla="*/ 824459 w 866931"/>
              <a:gd name="connsiteY10" fmla="*/ 299803 h 145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931" h="1459043">
                <a:moveTo>
                  <a:pt x="569626" y="0"/>
                </a:moveTo>
                <a:lnTo>
                  <a:pt x="269823" y="29980"/>
                </a:lnTo>
                <a:lnTo>
                  <a:pt x="269823" y="29980"/>
                </a:lnTo>
                <a:cubicBezTo>
                  <a:pt x="232348" y="112426"/>
                  <a:pt x="89941" y="337279"/>
                  <a:pt x="44970" y="524656"/>
                </a:cubicBezTo>
                <a:cubicBezTo>
                  <a:pt x="0" y="712033"/>
                  <a:pt x="0" y="1154243"/>
                  <a:pt x="0" y="1154243"/>
                </a:cubicBezTo>
                <a:lnTo>
                  <a:pt x="0" y="1154243"/>
                </a:lnTo>
                <a:cubicBezTo>
                  <a:pt x="69954" y="1201712"/>
                  <a:pt x="309797" y="1419069"/>
                  <a:pt x="419725" y="1439056"/>
                </a:cubicBezTo>
                <a:cubicBezTo>
                  <a:pt x="529653" y="1459043"/>
                  <a:pt x="604603" y="1384092"/>
                  <a:pt x="659567" y="1274164"/>
                </a:cubicBezTo>
                <a:cubicBezTo>
                  <a:pt x="714531" y="1164236"/>
                  <a:pt x="717029" y="929391"/>
                  <a:pt x="749508" y="779489"/>
                </a:cubicBezTo>
                <a:cubicBezTo>
                  <a:pt x="781987" y="629587"/>
                  <a:pt x="841947" y="454702"/>
                  <a:pt x="854439" y="374754"/>
                </a:cubicBezTo>
                <a:cubicBezTo>
                  <a:pt x="866931" y="294806"/>
                  <a:pt x="845695" y="297304"/>
                  <a:pt x="824459" y="2998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4876800" y="2608289"/>
            <a:ext cx="1896255" cy="1509010"/>
          </a:xfrm>
          <a:custGeom>
            <a:avLst/>
            <a:gdLst>
              <a:gd name="connsiteX0" fmla="*/ 1464039 w 1896255"/>
              <a:gd name="connsiteY0" fmla="*/ 134911 h 1509010"/>
              <a:gd name="connsiteX1" fmla="*/ 1628931 w 1896255"/>
              <a:gd name="connsiteY1" fmla="*/ 449704 h 1509010"/>
              <a:gd name="connsiteX2" fmla="*/ 1853784 w 1896255"/>
              <a:gd name="connsiteY2" fmla="*/ 779488 h 1509010"/>
              <a:gd name="connsiteX3" fmla="*/ 1868774 w 1896255"/>
              <a:gd name="connsiteY3" fmla="*/ 1214203 h 1509010"/>
              <a:gd name="connsiteX4" fmla="*/ 1748852 w 1896255"/>
              <a:gd name="connsiteY4" fmla="*/ 1469036 h 1509010"/>
              <a:gd name="connsiteX5" fmla="*/ 984354 w 1896255"/>
              <a:gd name="connsiteY5" fmla="*/ 1454045 h 1509010"/>
              <a:gd name="connsiteX6" fmla="*/ 99934 w 1896255"/>
              <a:gd name="connsiteY6" fmla="*/ 1454045 h 1509010"/>
              <a:gd name="connsiteX7" fmla="*/ 99934 w 1896255"/>
              <a:gd name="connsiteY7" fmla="*/ 1454045 h 1509010"/>
              <a:gd name="connsiteX8" fmla="*/ 9993 w 1896255"/>
              <a:gd name="connsiteY8" fmla="*/ 1049311 h 1509010"/>
              <a:gd name="connsiteX9" fmla="*/ 159895 w 1896255"/>
              <a:gd name="connsiteY9" fmla="*/ 44970 h 1509010"/>
              <a:gd name="connsiteX10" fmla="*/ 159895 w 1896255"/>
              <a:gd name="connsiteY10" fmla="*/ 44970 h 1509010"/>
              <a:gd name="connsiteX11" fmla="*/ 789482 w 1896255"/>
              <a:gd name="connsiteY11" fmla="*/ 0 h 150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6255" h="1509010">
                <a:moveTo>
                  <a:pt x="1464039" y="134911"/>
                </a:moveTo>
                <a:cubicBezTo>
                  <a:pt x="1514006" y="238593"/>
                  <a:pt x="1563974" y="342275"/>
                  <a:pt x="1628931" y="449704"/>
                </a:cubicBezTo>
                <a:cubicBezTo>
                  <a:pt x="1693888" y="557133"/>
                  <a:pt x="1813810" y="652071"/>
                  <a:pt x="1853784" y="779488"/>
                </a:cubicBezTo>
                <a:cubicBezTo>
                  <a:pt x="1893758" y="906905"/>
                  <a:pt x="1886263" y="1099278"/>
                  <a:pt x="1868774" y="1214203"/>
                </a:cubicBezTo>
                <a:cubicBezTo>
                  <a:pt x="1851285" y="1329128"/>
                  <a:pt x="1896255" y="1429062"/>
                  <a:pt x="1748852" y="1469036"/>
                </a:cubicBezTo>
                <a:cubicBezTo>
                  <a:pt x="1601449" y="1509010"/>
                  <a:pt x="984354" y="1454045"/>
                  <a:pt x="984354" y="1454045"/>
                </a:cubicBezTo>
                <a:lnTo>
                  <a:pt x="99934" y="1454045"/>
                </a:lnTo>
                <a:lnTo>
                  <a:pt x="99934" y="1454045"/>
                </a:lnTo>
                <a:cubicBezTo>
                  <a:pt x="84944" y="1386589"/>
                  <a:pt x="0" y="1284157"/>
                  <a:pt x="9993" y="1049311"/>
                </a:cubicBezTo>
                <a:cubicBezTo>
                  <a:pt x="19986" y="814465"/>
                  <a:pt x="159895" y="44970"/>
                  <a:pt x="159895" y="44970"/>
                </a:cubicBezTo>
                <a:lnTo>
                  <a:pt x="159895" y="44970"/>
                </a:lnTo>
                <a:lnTo>
                  <a:pt x="789482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056026" y="4691921"/>
            <a:ext cx="1588958" cy="1414073"/>
          </a:xfrm>
          <a:custGeom>
            <a:avLst/>
            <a:gdLst>
              <a:gd name="connsiteX0" fmla="*/ 1588958 w 1588958"/>
              <a:gd name="connsiteY0" fmla="*/ 1034322 h 1414073"/>
              <a:gd name="connsiteX1" fmla="*/ 1199213 w 1588958"/>
              <a:gd name="connsiteY1" fmla="*/ 1304145 h 1414073"/>
              <a:gd name="connsiteX2" fmla="*/ 284813 w 1588958"/>
              <a:gd name="connsiteY2" fmla="*/ 1334125 h 1414073"/>
              <a:gd name="connsiteX3" fmla="*/ 0 w 1588958"/>
              <a:gd name="connsiteY3" fmla="*/ 824459 h 1414073"/>
              <a:gd name="connsiteX4" fmla="*/ 0 w 1588958"/>
              <a:gd name="connsiteY4" fmla="*/ 824459 h 1414073"/>
              <a:gd name="connsiteX5" fmla="*/ 389744 w 1588958"/>
              <a:gd name="connsiteY5" fmla="*/ 239843 h 1414073"/>
              <a:gd name="connsiteX6" fmla="*/ 899410 w 1588958"/>
              <a:gd name="connsiteY6" fmla="*/ 74951 h 1414073"/>
              <a:gd name="connsiteX7" fmla="*/ 944381 w 1588958"/>
              <a:gd name="connsiteY7" fmla="*/ 0 h 141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8958" h="1414073">
                <a:moveTo>
                  <a:pt x="1588958" y="1034322"/>
                </a:moveTo>
                <a:cubicBezTo>
                  <a:pt x="1502764" y="1144250"/>
                  <a:pt x="1416570" y="1254178"/>
                  <a:pt x="1199213" y="1304145"/>
                </a:cubicBezTo>
                <a:cubicBezTo>
                  <a:pt x="981856" y="1354112"/>
                  <a:pt x="484682" y="1414073"/>
                  <a:pt x="284813" y="1334125"/>
                </a:cubicBezTo>
                <a:cubicBezTo>
                  <a:pt x="84944" y="1254177"/>
                  <a:pt x="0" y="824459"/>
                  <a:pt x="0" y="824459"/>
                </a:cubicBezTo>
                <a:lnTo>
                  <a:pt x="0" y="824459"/>
                </a:lnTo>
                <a:cubicBezTo>
                  <a:pt x="64957" y="727023"/>
                  <a:pt x="239842" y="364761"/>
                  <a:pt x="389744" y="239843"/>
                </a:cubicBezTo>
                <a:cubicBezTo>
                  <a:pt x="539646" y="114925"/>
                  <a:pt x="806970" y="114925"/>
                  <a:pt x="899410" y="74951"/>
                </a:cubicBezTo>
                <a:cubicBezTo>
                  <a:pt x="991850" y="34977"/>
                  <a:pt x="968115" y="17488"/>
                  <a:pt x="94438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4841823" y="4751882"/>
            <a:ext cx="1334125" cy="1416570"/>
          </a:xfrm>
          <a:custGeom>
            <a:avLst/>
            <a:gdLst>
              <a:gd name="connsiteX0" fmla="*/ 269823 w 1334125"/>
              <a:gd name="connsiteY0" fmla="*/ 0 h 1416570"/>
              <a:gd name="connsiteX1" fmla="*/ 89941 w 1334125"/>
              <a:gd name="connsiteY1" fmla="*/ 134911 h 1416570"/>
              <a:gd name="connsiteX2" fmla="*/ 89941 w 1334125"/>
              <a:gd name="connsiteY2" fmla="*/ 134911 h 1416570"/>
              <a:gd name="connsiteX3" fmla="*/ 14990 w 1334125"/>
              <a:gd name="connsiteY3" fmla="*/ 569626 h 1416570"/>
              <a:gd name="connsiteX4" fmla="*/ 179882 w 1334125"/>
              <a:gd name="connsiteY4" fmla="*/ 1319134 h 1416570"/>
              <a:gd name="connsiteX5" fmla="*/ 869429 w 1334125"/>
              <a:gd name="connsiteY5" fmla="*/ 1154243 h 1416570"/>
              <a:gd name="connsiteX6" fmla="*/ 1109272 w 1334125"/>
              <a:gd name="connsiteY6" fmla="*/ 1064302 h 1416570"/>
              <a:gd name="connsiteX7" fmla="*/ 1109272 w 1334125"/>
              <a:gd name="connsiteY7" fmla="*/ 1064302 h 1416570"/>
              <a:gd name="connsiteX8" fmla="*/ 1139252 w 1334125"/>
              <a:gd name="connsiteY8" fmla="*/ 734518 h 1416570"/>
              <a:gd name="connsiteX9" fmla="*/ 1334125 w 1334125"/>
              <a:gd name="connsiteY9" fmla="*/ 239843 h 1416570"/>
              <a:gd name="connsiteX10" fmla="*/ 1139252 w 1334125"/>
              <a:gd name="connsiteY10" fmla="*/ 29980 h 1416570"/>
              <a:gd name="connsiteX11" fmla="*/ 1139252 w 1334125"/>
              <a:gd name="connsiteY11" fmla="*/ 29980 h 141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4125" h="1416570">
                <a:moveTo>
                  <a:pt x="269823" y="0"/>
                </a:moveTo>
                <a:lnTo>
                  <a:pt x="89941" y="134911"/>
                </a:lnTo>
                <a:lnTo>
                  <a:pt x="89941" y="134911"/>
                </a:lnTo>
                <a:cubicBezTo>
                  <a:pt x="77449" y="207363"/>
                  <a:pt x="0" y="372256"/>
                  <a:pt x="14990" y="569626"/>
                </a:cubicBezTo>
                <a:cubicBezTo>
                  <a:pt x="29980" y="766996"/>
                  <a:pt x="37475" y="1221698"/>
                  <a:pt x="179882" y="1319134"/>
                </a:cubicBezTo>
                <a:cubicBezTo>
                  <a:pt x="322289" y="1416570"/>
                  <a:pt x="714531" y="1196715"/>
                  <a:pt x="869429" y="1154243"/>
                </a:cubicBezTo>
                <a:cubicBezTo>
                  <a:pt x="1024327" y="1111771"/>
                  <a:pt x="1109272" y="1064302"/>
                  <a:pt x="1109272" y="1064302"/>
                </a:cubicBezTo>
                <a:lnTo>
                  <a:pt x="1109272" y="1064302"/>
                </a:lnTo>
                <a:cubicBezTo>
                  <a:pt x="1114269" y="1009338"/>
                  <a:pt x="1101777" y="871928"/>
                  <a:pt x="1139252" y="734518"/>
                </a:cubicBezTo>
                <a:cubicBezTo>
                  <a:pt x="1176727" y="597108"/>
                  <a:pt x="1334125" y="357266"/>
                  <a:pt x="1334125" y="239843"/>
                </a:cubicBezTo>
                <a:cubicBezTo>
                  <a:pt x="1334125" y="122420"/>
                  <a:pt x="1139252" y="29980"/>
                  <a:pt x="1139252" y="29980"/>
                </a:cubicBezTo>
                <a:lnTo>
                  <a:pt x="1139252" y="299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я\Desktop\ist2_2578159_clown_jugg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6120681" cy="612068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347864" y="764704"/>
            <a:ext cx="504056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92080" y="836712"/>
            <a:ext cx="504056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55976" y="332656"/>
            <a:ext cx="504056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27984" y="476672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3">
      <a:dk1>
        <a:sysClr val="windowText" lastClr="000000"/>
      </a:dk1>
      <a:lt1>
        <a:sysClr val="window" lastClr="FFFFFF"/>
      </a:lt1>
      <a:dk2>
        <a:srgbClr val="DFCE04"/>
      </a:dk2>
      <a:lt2>
        <a:srgbClr val="FEFAC9"/>
      </a:lt2>
      <a:accent1>
        <a:srgbClr val="FDF48F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132</Words>
  <Application>Microsoft Office PowerPoint</Application>
  <PresentationFormat>Экран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Урок математики в первом классе </vt:lpstr>
      <vt:lpstr>1, 2, 3, 4, 5, 6, 7, 8, 9, 10</vt:lpstr>
      <vt:lpstr>Слайд 3</vt:lpstr>
      <vt:lpstr>Слайд 4</vt:lpstr>
      <vt:lpstr>18, 28, 38, 48. 58, 68, 78, 88, 98. 108</vt:lpstr>
      <vt:lpstr>Слайд 6</vt:lpstr>
      <vt:lpstr>7+1=8(к.) 1+7=8(к.) 8-1=7(к.) 8-7=1(к.)   </vt:lpstr>
      <vt:lpstr>Слайд 8</vt:lpstr>
      <vt:lpstr>Слайд 9</vt:lpstr>
      <vt:lpstr>5+3= 2+2+2= 5-4= 7-3-2= 1+1+1+1+1= 6-2-2+2= 3+4=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первом классе </dc:title>
  <dc:creator>я</dc:creator>
  <cp:lastModifiedBy>я</cp:lastModifiedBy>
  <cp:revision>14</cp:revision>
  <dcterms:created xsi:type="dcterms:W3CDTF">2012-08-30T12:32:18Z</dcterms:created>
  <dcterms:modified xsi:type="dcterms:W3CDTF">2012-08-30T14:40:58Z</dcterms:modified>
</cp:coreProperties>
</file>