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6" r:id="rId6"/>
    <p:sldId id="261" r:id="rId7"/>
    <p:sldId id="262" r:id="rId8"/>
    <p:sldId id="264" r:id="rId9"/>
    <p:sldId id="269" r:id="rId10"/>
    <p:sldId id="265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C26"/>
    <a:srgbClr val="002200"/>
    <a:srgbClr val="003300"/>
    <a:srgbClr val="163C46"/>
    <a:srgbClr val="000066"/>
    <a:srgbClr val="512603"/>
    <a:srgbClr val="990033"/>
    <a:srgbClr val="F9FDC3"/>
    <a:srgbClr val="753805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D758-E39E-4411-829B-D2C4AFE3CCCE}" type="datetimeFigureOut">
              <a:rPr lang="ru-RU" smtClean="0"/>
              <a:pPr/>
              <a:t>08.08.2011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A8A3-0DAC-48C4-B7B9-A6835C35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D758-E39E-4411-829B-D2C4AFE3CCCE}" type="datetimeFigureOut">
              <a:rPr lang="ru-RU" smtClean="0"/>
              <a:pPr/>
              <a:t>08.08.2011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A8A3-0DAC-48C4-B7B9-A6835C35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D758-E39E-4411-829B-D2C4AFE3CCCE}" type="datetimeFigureOut">
              <a:rPr lang="ru-RU" smtClean="0"/>
              <a:pPr/>
              <a:t>08.08.2011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A8A3-0DAC-48C4-B7B9-A6835C35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D758-E39E-4411-829B-D2C4AFE3CCCE}" type="datetimeFigureOut">
              <a:rPr lang="ru-RU" smtClean="0"/>
              <a:pPr/>
              <a:t>08.08.2011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A8A3-0DAC-48C4-B7B9-A6835C35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D758-E39E-4411-829B-D2C4AFE3CCCE}" type="datetimeFigureOut">
              <a:rPr lang="ru-RU" smtClean="0"/>
              <a:pPr/>
              <a:t>08.08.2011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A8A3-0DAC-48C4-B7B9-A6835C35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D758-E39E-4411-829B-D2C4AFE3CCCE}" type="datetimeFigureOut">
              <a:rPr lang="ru-RU" smtClean="0"/>
              <a:pPr/>
              <a:t>08.08.2011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A8A3-0DAC-48C4-B7B9-A6835C35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D758-E39E-4411-829B-D2C4AFE3CCCE}" type="datetimeFigureOut">
              <a:rPr lang="ru-RU" smtClean="0"/>
              <a:pPr/>
              <a:t>08.08.2011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A8A3-0DAC-48C4-B7B9-A6835C35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D758-E39E-4411-829B-D2C4AFE3CCCE}" type="datetimeFigureOut">
              <a:rPr lang="ru-RU" smtClean="0"/>
              <a:pPr/>
              <a:t>08.08.2011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A8A3-0DAC-48C4-B7B9-A6835C35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D758-E39E-4411-829B-D2C4AFE3CCCE}" type="datetimeFigureOut">
              <a:rPr lang="ru-RU" smtClean="0"/>
              <a:pPr/>
              <a:t>08.08.2011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A8A3-0DAC-48C4-B7B9-A6835C35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D758-E39E-4411-829B-D2C4AFE3CCCE}" type="datetimeFigureOut">
              <a:rPr lang="ru-RU" smtClean="0"/>
              <a:pPr/>
              <a:t>08.08.2011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A8A3-0DAC-48C4-B7B9-A6835C35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D758-E39E-4411-829B-D2C4AFE3CCCE}" type="datetimeFigureOut">
              <a:rPr lang="ru-RU" smtClean="0"/>
              <a:pPr/>
              <a:t>08.08.2011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A8A3-0DAC-48C4-B7B9-A6835C35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8D758-E39E-4411-829B-D2C4AFE3CCCE}" type="datetimeFigureOut">
              <a:rPr lang="ru-RU" smtClean="0"/>
              <a:pPr/>
              <a:t>08.08.2011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A8A3-0DAC-48C4-B7B9-A6835C35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t="-4000" r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Поставь знаки препинания в конце предложения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208912" cy="4464496"/>
          </a:xfrm>
        </p:spPr>
        <p:txBody>
          <a:bodyPr>
            <a:normAutofit fontScale="70000" lnSpcReduction="20000"/>
          </a:bodyPr>
          <a:lstStyle/>
          <a:p>
            <a:r>
              <a:rPr lang="ru-RU" sz="5100" b="1" dirty="0" smtClean="0">
                <a:solidFill>
                  <a:srgbClr val="002060"/>
                </a:solidFill>
              </a:rPr>
              <a:t>Лис и мышонок</a:t>
            </a:r>
          </a:p>
          <a:p>
            <a:pPr algn="l">
              <a:buFontTx/>
              <a:buChar char="-"/>
            </a:pPr>
            <a:r>
              <a:rPr lang="ru-RU" sz="5100" b="1" dirty="0" smtClean="0">
                <a:solidFill>
                  <a:srgbClr val="002060"/>
                </a:solidFill>
              </a:rPr>
              <a:t> Мышонок, отчего у тебя нос грязный</a:t>
            </a:r>
          </a:p>
          <a:p>
            <a:pPr algn="l">
              <a:buFontTx/>
              <a:buChar char="-"/>
            </a:pPr>
            <a:r>
              <a:rPr lang="ru-RU" sz="5100" b="1" dirty="0" smtClean="0">
                <a:solidFill>
                  <a:srgbClr val="002060"/>
                </a:solidFill>
              </a:rPr>
              <a:t> Землю копал</a:t>
            </a:r>
          </a:p>
          <a:p>
            <a:pPr algn="l">
              <a:buFontTx/>
              <a:buChar char="-"/>
            </a:pPr>
            <a:r>
              <a:rPr lang="ru-RU" sz="5100" b="1" dirty="0" smtClean="0">
                <a:solidFill>
                  <a:srgbClr val="002060"/>
                </a:solidFill>
              </a:rPr>
              <a:t> Для чего землю копал</a:t>
            </a:r>
          </a:p>
          <a:p>
            <a:pPr algn="l">
              <a:buFontTx/>
              <a:buChar char="-"/>
            </a:pPr>
            <a:r>
              <a:rPr lang="ru-RU" sz="5100" b="1" dirty="0" smtClean="0">
                <a:solidFill>
                  <a:srgbClr val="002060"/>
                </a:solidFill>
              </a:rPr>
              <a:t> Норку делал</a:t>
            </a:r>
          </a:p>
          <a:p>
            <a:pPr algn="l">
              <a:buFontTx/>
              <a:buChar char="-"/>
            </a:pPr>
            <a:r>
              <a:rPr lang="ru-RU" sz="5100" b="1" dirty="0" smtClean="0">
                <a:solidFill>
                  <a:srgbClr val="002060"/>
                </a:solidFill>
              </a:rPr>
              <a:t> Для чего норку делал</a:t>
            </a:r>
          </a:p>
          <a:p>
            <a:pPr algn="l">
              <a:buFontTx/>
              <a:buChar char="-"/>
            </a:pPr>
            <a:r>
              <a:rPr lang="ru-RU" sz="5100" b="1" dirty="0" smtClean="0">
                <a:solidFill>
                  <a:srgbClr val="002060"/>
                </a:solidFill>
              </a:rPr>
              <a:t>  От тебя, Лис, спрятаться</a:t>
            </a:r>
          </a:p>
          <a:p>
            <a:pPr>
              <a:buFontTx/>
              <a:buChar char="-"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16416" y="2348880"/>
            <a:ext cx="53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?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3501008"/>
            <a:ext cx="53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?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4581128"/>
            <a:ext cx="53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?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2924944"/>
            <a:ext cx="53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.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96136" y="5157192"/>
            <a:ext cx="53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!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4005064"/>
            <a:ext cx="53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.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t="-3000" r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    </a:t>
            </a:r>
            <a:r>
              <a:rPr lang="ru-RU" sz="3600" b="1" dirty="0" smtClean="0">
                <a:solidFill>
                  <a:srgbClr val="163C46"/>
                </a:solidFill>
              </a:rPr>
              <a:t>Пробудился ветерок .. .  Он сорвал лист     с   …    осинки.   Брызнул   …   дождя   на звонкие   …   .  Проказник    вспугнул  …  .    Они   …   в старый … . И опять наступила спящая  тишина.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512603"/>
                </a:solidFill>
              </a:rPr>
              <a:t>    Слова для справок: </a:t>
            </a:r>
            <a:r>
              <a:rPr lang="ru-RU" dirty="0" smtClean="0"/>
              <a:t> </a:t>
            </a:r>
            <a:r>
              <a:rPr lang="ru-RU" sz="3500" b="1" dirty="0" smtClean="0">
                <a:solidFill>
                  <a:srgbClr val="002060"/>
                </a:solidFill>
              </a:rPr>
              <a:t>проказник, ельник, умчались, мальчишка, капельками, бельчат, молоденькой, колокольчики.</a:t>
            </a:r>
            <a:endParaRPr lang="ru-RU" sz="3500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512603"/>
                </a:solidFill>
              </a:rPr>
              <a:t>Вставь нужные слова так, чтобы предложения стали точными и  выразительными. </a:t>
            </a:r>
            <a:endParaRPr lang="ru-RU" sz="2800" b="1" dirty="0">
              <a:solidFill>
                <a:srgbClr val="5126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 данным словам подобрать синонимы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4186808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волшебник –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глушь –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храбрец –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нередко –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грязный –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изумительный – 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жалеть –</a:t>
            </a:r>
          </a:p>
          <a:p>
            <a:pPr>
              <a:buNone/>
            </a:pP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372200" y="4509120"/>
            <a:ext cx="23762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2C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смельчак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202C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84168" y="5157192"/>
            <a:ext cx="23762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2C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чаща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202C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588224" y="3861048"/>
            <a:ext cx="23762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2C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чуткий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202C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444208" y="3212976"/>
            <a:ext cx="23762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2C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чумазый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202C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588224" y="2564904"/>
            <a:ext cx="23762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2C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часто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202C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516216" y="1916832"/>
            <a:ext cx="23762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2C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чародей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202C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516216" y="1268760"/>
            <a:ext cx="23762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2C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щадить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202C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045 0.00555 L -0.34253 -0.099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47 -0.0578 L -0.47639 -0.466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9711E-6 L -0.38976 -0.2672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625 0.04717 L -0.46059 0.120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24 0.06821 L -0.39757 0.131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05 0.0578 L -0.29514 0.1521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23 -0.00509 L -0.46059 0.6346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392488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202C26"/>
                </a:solidFill>
              </a:rPr>
              <a:t>худой ребёнок –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202C26"/>
                </a:solidFill>
              </a:rPr>
              <a:t>беречь чувства –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202C26"/>
                </a:solidFill>
              </a:rPr>
              <a:t>слабое растение –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202C26"/>
                </a:solidFill>
              </a:rPr>
              <a:t>отзывчивый человек –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260648"/>
            <a:ext cx="8445624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2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 выделенным словам подобрать синонимы с орфограммой «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2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жи-ши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2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», «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2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ча-ща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2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», «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2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чу-щу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2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2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139952" y="1772816"/>
            <a:ext cx="24482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щуплый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139952" y="1772816"/>
            <a:ext cx="18002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щу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…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139952" y="2492896"/>
            <a:ext cx="18002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ща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…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355976" y="2492896"/>
            <a:ext cx="208823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щ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адить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95936" y="3212976"/>
            <a:ext cx="208823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ч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а…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292080" y="4005064"/>
            <a:ext cx="208823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noProof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чуткий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427984" y="3212976"/>
            <a:ext cx="208823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ч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ахлое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004048" y="4005064"/>
            <a:ext cx="194421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чу…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8" grpId="0"/>
      <p:bldP spid="9" grpId="0"/>
      <p:bldP spid="9" grpId="1"/>
      <p:bldP spid="10" grpId="0"/>
      <p:bldP spid="11" grpId="0"/>
      <p:bldP spid="12" grpId="0"/>
      <p:bldP spid="1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Допиши предложения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Лисица живёт в …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Медведь зимой спит в …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Рыбы живут в …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Зайка живёт под …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В корнях старой сосны живет …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1916832"/>
            <a:ext cx="1872208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666699"/>
                </a:solidFill>
              </a:rPr>
              <a:t>норе.</a:t>
            </a:r>
            <a:endParaRPr lang="ru-RU" sz="4000" b="1" dirty="0">
              <a:solidFill>
                <a:srgbClr val="66669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2636912"/>
            <a:ext cx="2304256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666699"/>
                </a:solidFill>
              </a:rPr>
              <a:t>берлоге.</a:t>
            </a:r>
            <a:endParaRPr lang="ru-RU" sz="4000" b="1" dirty="0">
              <a:solidFill>
                <a:srgbClr val="6666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3356992"/>
            <a:ext cx="2232248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666699"/>
                </a:solidFill>
              </a:rPr>
              <a:t>реке.</a:t>
            </a:r>
            <a:endParaRPr lang="ru-RU" sz="4000" b="1" dirty="0">
              <a:solidFill>
                <a:srgbClr val="6666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4149080"/>
            <a:ext cx="2232248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666699"/>
                </a:solidFill>
              </a:rPr>
              <a:t>кустом.</a:t>
            </a:r>
            <a:endParaRPr lang="ru-RU" sz="4000" b="1" dirty="0">
              <a:solidFill>
                <a:srgbClr val="6666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92280" y="4797152"/>
            <a:ext cx="144016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666699"/>
                </a:solidFill>
              </a:rPr>
              <a:t>крот.</a:t>
            </a:r>
            <a:endParaRPr lang="ru-RU" sz="4000" b="1" dirty="0">
              <a:solidFill>
                <a:srgbClr val="66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896544"/>
          </a:xfrm>
          <a:solidFill>
            <a:srgbClr val="F9FDC3"/>
          </a:solidFill>
          <a:ln>
            <a:noFill/>
          </a:ln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3300"/>
                </a:solidFill>
              </a:rPr>
              <a:t>     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3300"/>
                </a:solidFill>
              </a:rPr>
              <a:t>                   …     наступила.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3300"/>
                </a:solidFill>
              </a:rPr>
              <a:t>              Высохли   …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3300"/>
                </a:solidFill>
              </a:rPr>
              <a:t>              И глядят уныло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3300"/>
                </a:solidFill>
              </a:rPr>
              <a:t>              Голые   … 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Слова для справок:     </a:t>
            </a:r>
          </a:p>
          <a:p>
            <a:pPr>
              <a:buNone/>
            </a:pPr>
            <a:r>
              <a:rPr lang="ru-RU" b="1" dirty="0" smtClean="0">
                <a:solidFill>
                  <a:srgbClr val="163C46"/>
                </a:solidFill>
              </a:rPr>
              <a:t>лето, осень, цветы, земля, кусты, ромашки.</a:t>
            </a:r>
            <a:endParaRPr lang="ru-RU" b="1" dirty="0">
              <a:solidFill>
                <a:srgbClr val="163C4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2132856"/>
            <a:ext cx="1440160" cy="646331"/>
          </a:xfrm>
          <a:prstGeom prst="rect">
            <a:avLst/>
          </a:prstGeom>
          <a:solidFill>
            <a:srgbClr val="F9FDC3"/>
          </a:solidFill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Осень 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2636912"/>
            <a:ext cx="1565920" cy="646331"/>
          </a:xfrm>
          <a:prstGeom prst="rect">
            <a:avLst/>
          </a:prstGeom>
          <a:solidFill>
            <a:srgbClr val="F9FDC3"/>
          </a:solidFill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цветы.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3789040"/>
            <a:ext cx="1565920" cy="646331"/>
          </a:xfrm>
          <a:prstGeom prst="rect">
            <a:avLst/>
          </a:prstGeom>
          <a:solidFill>
            <a:srgbClr val="F9FDC3"/>
          </a:solidFill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кусты.</a:t>
            </a:r>
            <a:endParaRPr lang="ru-RU" sz="36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064896" cy="1152128"/>
          </a:xfrm>
          <a:prstGeom prst="rect">
            <a:avLst/>
          </a:prstGeom>
          <a:solidFill>
            <a:srgbClr val="F9FDC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Вставь нужные слова так, чтобы предложения стали точными и  выразительными.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5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Допиши текст и озаглавь.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4253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Улетели …  и  …  . В  саду пусто и голо. Тишина.  Дома  играют  …  .  У   Миши  -   …   .  Он рисует  ёжика.  Алёна  читает  … . На коврике у печки       спит  … .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163C46"/>
                </a:solidFill>
              </a:rPr>
              <a:t>Выпишите только предложения и расположите их так, чтобы получился связный текст. Озаглавьте.</a:t>
            </a:r>
            <a:endParaRPr lang="ru-RU" sz="2800" b="1" dirty="0">
              <a:solidFill>
                <a:srgbClr val="163C4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661248"/>
            <a:ext cx="4968552" cy="720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3300"/>
                </a:solidFill>
              </a:rPr>
              <a:t>у осы острое жало</a:t>
            </a:r>
            <a:endParaRPr lang="ru-RU" b="1" dirty="0">
              <a:solidFill>
                <a:srgbClr val="753805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88840"/>
            <a:ext cx="2550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3300"/>
                </a:solidFill>
              </a:rPr>
              <a:t>мама быстро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564904"/>
            <a:ext cx="36234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3300"/>
                </a:solidFill>
              </a:rPr>
              <a:t>гуси были на пруду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068960"/>
            <a:ext cx="22457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3300"/>
                </a:solidFill>
              </a:rPr>
              <a:t>лапки жука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3573016"/>
            <a:ext cx="47178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3300"/>
                </a:solidFill>
              </a:rPr>
              <a:t>Никита гнал гусей к дому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4077072"/>
            <a:ext cx="2853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3300"/>
                </a:solidFill>
              </a:rPr>
              <a:t>быстрый ветер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4581128"/>
            <a:ext cx="27392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3300"/>
                </a:solidFill>
              </a:rPr>
              <a:t>прилетела оса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5085184"/>
            <a:ext cx="48868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3300"/>
                </a:solidFill>
              </a:rPr>
              <a:t>мальчик спрятался за куст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2564904"/>
            <a:ext cx="3732625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753805"/>
                </a:solidFill>
              </a:rPr>
              <a:t>Г</a:t>
            </a:r>
            <a:r>
              <a:rPr lang="ru-RU" sz="3200" b="1" dirty="0" smtClean="0">
                <a:solidFill>
                  <a:srgbClr val="003300"/>
                </a:solidFill>
              </a:rPr>
              <a:t>уси были на пруду</a:t>
            </a:r>
            <a:r>
              <a:rPr lang="ru-RU" sz="3200" b="1" dirty="0" smtClean="0">
                <a:solidFill>
                  <a:srgbClr val="753805"/>
                </a:solidFill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3645024"/>
            <a:ext cx="4814267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3300"/>
                </a:solidFill>
              </a:rPr>
              <a:t>Никита гнал гусей к дому</a:t>
            </a:r>
            <a:r>
              <a:rPr lang="ru-RU" sz="3200" b="1" dirty="0" smtClean="0">
                <a:solidFill>
                  <a:srgbClr val="753805"/>
                </a:solidFill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4581128"/>
            <a:ext cx="2886688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753805"/>
                </a:solidFill>
              </a:rPr>
              <a:t>П</a:t>
            </a:r>
            <a:r>
              <a:rPr lang="ru-RU" sz="3200" b="1" dirty="0" smtClean="0">
                <a:solidFill>
                  <a:srgbClr val="003300"/>
                </a:solidFill>
              </a:rPr>
              <a:t>рилетела оса</a:t>
            </a:r>
            <a:r>
              <a:rPr lang="ru-RU" sz="3200" b="1" dirty="0" smtClean="0">
                <a:solidFill>
                  <a:srgbClr val="753805"/>
                </a:solidFill>
              </a:rPr>
              <a:t>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83568" y="5085184"/>
            <a:ext cx="5046574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753805"/>
                </a:solidFill>
              </a:rPr>
              <a:t>М</a:t>
            </a:r>
            <a:r>
              <a:rPr lang="ru-RU" sz="3200" b="1" dirty="0" smtClean="0">
                <a:solidFill>
                  <a:srgbClr val="003300"/>
                </a:solidFill>
              </a:rPr>
              <a:t>альчик спрятался за куст</a:t>
            </a:r>
            <a:r>
              <a:rPr lang="ru-RU" sz="3200" b="1" dirty="0" smtClean="0">
                <a:solidFill>
                  <a:srgbClr val="753805"/>
                </a:solidFill>
              </a:rPr>
              <a:t>.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683568" y="5661248"/>
            <a:ext cx="4968552" cy="7200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5380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осы острое жало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5380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75380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2104 L -0.0118 -0.0735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14 0.02034 L -0.01197 0.1047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5699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Сколько частей в этом тексте?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Выпиши ту часть, к которой подходит             заголовок «Рыжая кошка»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    </a:t>
            </a:r>
            <a:r>
              <a:rPr lang="ru-RU" sz="3600" b="1" dirty="0" smtClean="0">
                <a:solidFill>
                  <a:srgbClr val="512603"/>
                </a:solidFill>
              </a:rPr>
              <a:t>Жил-был воробей. Его звали Пудик. Он пел сидя на самом краю гнезда.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512603"/>
                </a:solidFill>
              </a:rPr>
              <a:t>        На земле сидела рыжая кошка. У неё были зелёные глаза и острые уши. Она наблюдала за Пудиком.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512603"/>
                </a:solidFill>
              </a:rPr>
              <a:t>        Пудик пел во всё горло. Эти песни он сочинял сам.</a:t>
            </a:r>
          </a:p>
          <a:p>
            <a:pPr>
              <a:buNone/>
            </a:pPr>
            <a:r>
              <a:rPr lang="ru-RU" b="1" dirty="0">
                <a:solidFill>
                  <a:srgbClr val="512603"/>
                </a:solidFill>
              </a:rPr>
              <a:t> </a:t>
            </a:r>
            <a:r>
              <a:rPr lang="ru-RU" b="1" dirty="0" smtClean="0">
                <a:solidFill>
                  <a:srgbClr val="512603"/>
                </a:solidFill>
              </a:rPr>
              <a:t>                                                           (по М. Горькому)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21500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Вставь нужные слова так, чтобы предложения стали точными и выразительными.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04056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163C46"/>
                </a:solidFill>
              </a:rPr>
              <a:t>        Наступил … день. Проснулась … пчёлка. Она полетела к … цветку. Там … капелька сока.</a:t>
            </a:r>
            <a:endParaRPr lang="ru-RU" sz="1100" b="1" dirty="0" smtClean="0">
              <a:solidFill>
                <a:srgbClr val="163C46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163C46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163C46"/>
                </a:solidFill>
              </a:rPr>
              <a:t>    </a:t>
            </a:r>
            <a:r>
              <a:rPr lang="ru-RU" sz="3600" b="1" dirty="0" smtClean="0">
                <a:solidFill>
                  <a:srgbClr val="163C46"/>
                </a:solidFill>
              </a:rPr>
              <a:t>Слова для справок: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163C46"/>
                </a:solidFill>
              </a:rPr>
              <a:t>    тёплый, ясный, яркому, большому, вкусная, сладкая, маленькая, весёлая.</a:t>
            </a:r>
            <a:endParaRPr lang="ru-RU" sz="3600" b="1" dirty="0">
              <a:solidFill>
                <a:srgbClr val="163C4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165618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      </a:t>
            </a:r>
            <a:r>
              <a:rPr lang="ru-RU" sz="3200" b="1" dirty="0" smtClean="0">
                <a:solidFill>
                  <a:srgbClr val="512603"/>
                </a:solidFill>
              </a:rPr>
              <a:t>Вставь пропущенные слова, </a:t>
            </a:r>
            <a:br>
              <a:rPr lang="ru-RU" sz="3200" b="1" dirty="0" smtClean="0">
                <a:solidFill>
                  <a:srgbClr val="512603"/>
                </a:solidFill>
              </a:rPr>
            </a:br>
            <a:r>
              <a:rPr lang="ru-RU" sz="3200" b="1" dirty="0" smtClean="0">
                <a:solidFill>
                  <a:srgbClr val="512603"/>
                </a:solidFill>
              </a:rPr>
              <a:t>которые  одинаково произносятся, </a:t>
            </a:r>
            <a:br>
              <a:rPr lang="ru-RU" sz="3200" b="1" dirty="0" smtClean="0">
                <a:solidFill>
                  <a:srgbClr val="512603"/>
                </a:solidFill>
              </a:rPr>
            </a:br>
            <a:r>
              <a:rPr lang="ru-RU" sz="3200" b="1" dirty="0" smtClean="0">
                <a:solidFill>
                  <a:srgbClr val="512603"/>
                </a:solidFill>
              </a:rPr>
              <a:t>но по-разному пишутся.</a:t>
            </a:r>
            <a:endParaRPr lang="ru-RU" sz="3200" b="1" dirty="0">
              <a:solidFill>
                <a:srgbClr val="51260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24944"/>
            <a:ext cx="8013576" cy="324036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У Лёни в руках     …       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Мальчик гонит гусей на     …     .</a:t>
            </a:r>
          </a:p>
          <a:p>
            <a:pPr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5157192"/>
            <a:ext cx="1368152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660033"/>
                </a:solidFill>
              </a:rPr>
              <a:t>пруд</a:t>
            </a:r>
            <a:endParaRPr lang="ru-RU" sz="4000" dirty="0">
              <a:solidFill>
                <a:srgbClr val="66003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5085184"/>
            <a:ext cx="1368152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660033"/>
                </a:solidFill>
              </a:rPr>
              <a:t>прут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0.01919 L -0.07083 -0.3137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-4.56647E-6 L 0.49601 -0.2194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7"/>
            <a:ext cx="8229600" cy="201622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3300"/>
                </a:solidFill>
              </a:rPr>
              <a:t>По реке плывёт большой     …       . 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3300"/>
                </a:solidFill>
              </a:rPr>
              <a:t> Спелый     …      лежал на тарелке.</a:t>
            </a:r>
          </a:p>
          <a:p>
            <a:pPr>
              <a:buNone/>
            </a:pP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36815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66"/>
                </a:solidFill>
              </a:rPr>
              <a:t>      Вставь пропущенные слова, </a:t>
            </a:r>
            <a:br>
              <a:rPr lang="ru-RU" sz="3200" b="1" dirty="0" smtClean="0">
                <a:solidFill>
                  <a:srgbClr val="000066"/>
                </a:solidFill>
              </a:rPr>
            </a:br>
            <a:r>
              <a:rPr lang="ru-RU" sz="3200" b="1" dirty="0" smtClean="0">
                <a:solidFill>
                  <a:srgbClr val="000066"/>
                </a:solidFill>
              </a:rPr>
              <a:t>которые  одинаково произносятся, </a:t>
            </a:r>
            <a:br>
              <a:rPr lang="ru-RU" sz="3200" b="1" dirty="0" smtClean="0">
                <a:solidFill>
                  <a:srgbClr val="000066"/>
                </a:solidFill>
              </a:rPr>
            </a:br>
            <a:r>
              <a:rPr lang="ru-RU" sz="3200" b="1" dirty="0" smtClean="0">
                <a:solidFill>
                  <a:srgbClr val="000066"/>
                </a:solidFill>
              </a:rPr>
              <a:t>но по-разному пишутся.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835696" y="4941168"/>
            <a:ext cx="1584176" cy="6480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1260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плод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51260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220072" y="4941168"/>
            <a:ext cx="1440160" cy="6480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1260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плот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51260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58382E-6 L 0.13403 -0.2989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2 -0.04717 L 0.07083 -0.1939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534</Words>
  <Application>Microsoft Office PowerPoint</Application>
  <PresentationFormat>Экран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Поставь знаки препинания в конце предложения </vt:lpstr>
      <vt:lpstr>Допиши предложения</vt:lpstr>
      <vt:lpstr>Слайд 3</vt:lpstr>
      <vt:lpstr>Допиши текст и озаглавь.</vt:lpstr>
      <vt:lpstr>Выпишите только предложения и расположите их так, чтобы получился связный текст. Озаглавьте.</vt:lpstr>
      <vt:lpstr>Сколько частей в этом тексте? Выпиши ту часть, к которой подходит             заголовок «Рыжая кошка»</vt:lpstr>
      <vt:lpstr>Вставь нужные слова так, чтобы предложения стали точными и выразительными.</vt:lpstr>
      <vt:lpstr>      Вставь пропущенные слова,  которые  одинаково произносятся,  но по-разному пишутся.</vt:lpstr>
      <vt:lpstr>      Вставь пропущенные слова,  которые  одинаково произносятся,  но по-разному пишутся.</vt:lpstr>
      <vt:lpstr>Вставь нужные слова так, чтобы предложения стали точными и  выразительными. </vt:lpstr>
      <vt:lpstr>К данным словам подобрать синонимы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над предложением и текстом</dc:title>
  <dc:creator>Дмитрий</dc:creator>
  <cp:lastModifiedBy>Слетов</cp:lastModifiedBy>
  <cp:revision>73</cp:revision>
  <dcterms:created xsi:type="dcterms:W3CDTF">2011-08-04T15:09:51Z</dcterms:created>
  <dcterms:modified xsi:type="dcterms:W3CDTF">2011-08-08T17:07:51Z</dcterms:modified>
</cp:coreProperties>
</file>