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A903-D2E7-4843-AC1D-17613C1915B1}" type="datetimeFigureOut">
              <a:rPr lang="ru-RU" smtClean="0"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E6F9-926D-4854-8D80-1DB8473D3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1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A903-D2E7-4843-AC1D-17613C1915B1}" type="datetimeFigureOut">
              <a:rPr lang="ru-RU" smtClean="0"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E6F9-926D-4854-8D80-1DB8473D3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76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A903-D2E7-4843-AC1D-17613C1915B1}" type="datetimeFigureOut">
              <a:rPr lang="ru-RU" smtClean="0"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E6F9-926D-4854-8D80-1DB8473D3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07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A903-D2E7-4843-AC1D-17613C1915B1}" type="datetimeFigureOut">
              <a:rPr lang="ru-RU" smtClean="0"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E6F9-926D-4854-8D80-1DB8473D3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49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A903-D2E7-4843-AC1D-17613C1915B1}" type="datetimeFigureOut">
              <a:rPr lang="ru-RU" smtClean="0"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E6F9-926D-4854-8D80-1DB8473D3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73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A903-D2E7-4843-AC1D-17613C1915B1}" type="datetimeFigureOut">
              <a:rPr lang="ru-RU" smtClean="0"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E6F9-926D-4854-8D80-1DB8473D3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0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A903-D2E7-4843-AC1D-17613C1915B1}" type="datetimeFigureOut">
              <a:rPr lang="ru-RU" smtClean="0"/>
              <a:t>20.04.2012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E6F9-926D-4854-8D80-1DB8473D3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28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A903-D2E7-4843-AC1D-17613C1915B1}" type="datetimeFigureOut">
              <a:rPr lang="ru-RU" smtClean="0"/>
              <a:t>20.04.2012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E6F9-926D-4854-8D80-1DB8473D3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81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A903-D2E7-4843-AC1D-17613C1915B1}" type="datetimeFigureOut">
              <a:rPr lang="ru-RU" smtClean="0"/>
              <a:t>20.04.2012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E6F9-926D-4854-8D80-1DB8473D3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15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A903-D2E7-4843-AC1D-17613C1915B1}" type="datetimeFigureOut">
              <a:rPr lang="ru-RU" smtClean="0"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E6F9-926D-4854-8D80-1DB8473D3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38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A903-D2E7-4843-AC1D-17613C1915B1}" type="datetimeFigureOut">
              <a:rPr lang="ru-RU" smtClean="0"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E6F9-926D-4854-8D80-1DB8473D3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41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9A903-D2E7-4843-AC1D-17613C1915B1}" type="datetimeFigureOut">
              <a:rPr lang="ru-RU" smtClean="0"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DE6F9-926D-4854-8D80-1DB8473D3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43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9550"/>
            <a:ext cx="7772400" cy="348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905693" cy="636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40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93" y="414115"/>
            <a:ext cx="8465772" cy="611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41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0647"/>
            <a:ext cx="8400932" cy="630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38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050" y="116632"/>
            <a:ext cx="6686318" cy="668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24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Гузель</dc:creator>
  <cp:lastModifiedBy>ГузельШ</cp:lastModifiedBy>
  <cp:revision>6</cp:revision>
  <dcterms:created xsi:type="dcterms:W3CDTF">2012-04-16T06:43:38Z</dcterms:created>
  <dcterms:modified xsi:type="dcterms:W3CDTF">2012-04-20T07:30:39Z</dcterms:modified>
</cp:coreProperties>
</file>