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BABE"/>
    <a:srgbClr val="1AE9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A015C9-0B2C-42BE-ACE5-283886495262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0EEF4B-F408-4598-BAD3-14D5A0563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WordArt 1"/>
          <p:cNvSpPr>
            <a:spLocks noChangeArrowheads="1" noChangeShapeType="1" noTextEdit="1"/>
          </p:cNvSpPr>
          <p:nvPr/>
        </p:nvSpPr>
        <p:spPr bwMode="auto">
          <a:xfrm>
            <a:off x="611560" y="457200"/>
            <a:ext cx="7992888" cy="3907904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1487"/>
              </a:avLst>
            </a:prstTxWarp>
          </a:bodyPr>
          <a:lstStyle/>
          <a:p>
            <a:pPr algn="ctr" rtl="0"/>
            <a:r>
              <a:rPr lang="ru-RU" sz="4800" kern="10" spc="1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Состав числа</a:t>
            </a:r>
          </a:p>
          <a:p>
            <a:pPr algn="ctr" rtl="0"/>
            <a:r>
              <a:rPr lang="ru-RU" sz="4800" kern="10" spc="1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12</a:t>
            </a:r>
            <a:endParaRPr lang="ru-RU" sz="4800" kern="10" spc="10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B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51520" y="620688"/>
            <a:ext cx="5904656" cy="50405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987824" y="148478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339752" y="242088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491880" y="242088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763688" y="342900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915816" y="342900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995936" y="342900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187624" y="450912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339752" y="450912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644008" y="450912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660232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812360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491880" y="450912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211960" y="764704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10+2=</a:t>
            </a:r>
            <a:endParaRPr lang="ru-RU" sz="8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08304" y="764704"/>
            <a:ext cx="1835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12</a:t>
            </a:r>
            <a:endParaRPr lang="ru-RU" sz="8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B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51520" y="620688"/>
            <a:ext cx="5904656" cy="50405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195736" y="242088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067944" y="350100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419872" y="242088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843808" y="141277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244408" y="501317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372200" y="501317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7308304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563888" y="465313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971600" y="472514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915816" y="350100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691680" y="350100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16016" y="980728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9+3=</a:t>
            </a:r>
            <a:endParaRPr lang="ru-RU" sz="8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36296" y="908720"/>
            <a:ext cx="1907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12</a:t>
            </a:r>
            <a:endParaRPr lang="ru-RU" sz="8000" b="1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2339752" y="465313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51064E-7 L -0.15746 -0.04186 " pathEditMode="relative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B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620688"/>
            <a:ext cx="5904656" cy="50405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6444208" y="378904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8" y="378904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524328" y="472514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444208" y="479715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411760" y="465313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971600" y="472514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139952" y="364502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843808" y="364502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547664" y="371703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419872" y="256490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051720" y="256490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915816" y="1484784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788024" y="105273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8+4=</a:t>
            </a:r>
            <a:endParaRPr lang="ru-RU" sz="8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64288" y="1052736"/>
            <a:ext cx="1979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12</a:t>
            </a:r>
            <a:endParaRPr lang="ru-RU" sz="8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B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620688"/>
            <a:ext cx="5904656" cy="50405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6732240" y="407707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12360" y="414908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8316416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308304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300192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115616" y="458112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995936" y="350100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843808" y="350100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691680" y="350100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491880" y="242088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267744" y="242088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915816" y="1412776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716016" y="980728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7+5=</a:t>
            </a:r>
            <a:endParaRPr lang="ru-RU" sz="8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64288" y="908720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12</a:t>
            </a:r>
            <a:endParaRPr lang="ru-RU" sz="8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-0.04186 " pathEditMode="relative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-0.04186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-0.04186 " pathEditMode="relative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B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51520" y="620688"/>
            <a:ext cx="5904656" cy="50405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4139952" y="371703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2915816" y="378904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547664" y="378904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491880" y="270892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195736" y="270892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915816" y="1628800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444208" y="407707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7380312" y="407707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8244408" y="4077072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228184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236296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8316416" y="4941168"/>
            <a:ext cx="648072" cy="64807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572000" y="764704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6+6=</a:t>
            </a:r>
            <a:endParaRPr lang="ru-RU" sz="8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692696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12</a:t>
            </a:r>
            <a:endParaRPr lang="ru-RU" sz="8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542 -0.01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542 -0.0104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542 -0.0104 " pathEditMode="relative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09435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Автор презентации </a:t>
            </a:r>
            <a:r>
              <a:rPr lang="ru-RU" sz="2800" dirty="0" err="1" smtClean="0"/>
              <a:t>Чумбоева</a:t>
            </a:r>
            <a:r>
              <a:rPr lang="ru-RU" sz="2800" dirty="0" smtClean="0"/>
              <a:t> Ирина Валентиновна</a:t>
            </a:r>
          </a:p>
          <a:p>
            <a:r>
              <a:rPr lang="ru-RU" sz="2800" dirty="0" smtClean="0"/>
              <a:t>у</a:t>
            </a:r>
            <a:r>
              <a:rPr lang="ru-RU" sz="2800" dirty="0" smtClean="0"/>
              <a:t>читель начальных классов ГБОУСОШ № 345 Невского района Санкт-Петербурга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3717032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УМК «Гармония»</a:t>
            </a:r>
          </a:p>
          <a:p>
            <a:pPr algn="ctr"/>
            <a:r>
              <a:rPr lang="ru-RU" sz="3200" dirty="0" smtClean="0"/>
              <a:t>2 класс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39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</dc:creator>
  <cp:lastModifiedBy>Windows 7</cp:lastModifiedBy>
  <cp:revision>10</cp:revision>
  <dcterms:created xsi:type="dcterms:W3CDTF">2011-10-09T19:04:54Z</dcterms:created>
  <dcterms:modified xsi:type="dcterms:W3CDTF">2012-09-18T19:26:10Z</dcterms:modified>
</cp:coreProperties>
</file>