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72" d="100"/>
          <a:sy n="7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7E4E-5730-48AA-91AF-E9B317E177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C8AE-1559-4680-A1C5-CE8CB1A0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3" y="548681"/>
            <a:ext cx="864096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Презентация к уроку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математики </a:t>
            </a:r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Для 2 класса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Тема: «Состав чисел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16, 17, 18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4437112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ГБОУ СОШ № 345</a:t>
            </a:r>
          </a:p>
          <a:p>
            <a:r>
              <a:rPr lang="ru-RU" sz="2000" b="1" dirty="0" smtClean="0">
                <a:latin typeface="+mj-lt"/>
              </a:rPr>
              <a:t>у</a:t>
            </a:r>
            <a:r>
              <a:rPr lang="ru-RU" sz="2000" b="1" dirty="0" smtClean="0">
                <a:latin typeface="+mj-lt"/>
              </a:rPr>
              <a:t>читель </a:t>
            </a:r>
            <a:r>
              <a:rPr lang="ru-RU" sz="2000" b="1" dirty="0" err="1" smtClean="0">
                <a:latin typeface="+mj-lt"/>
              </a:rPr>
              <a:t>Чумбоева</a:t>
            </a:r>
            <a:r>
              <a:rPr lang="ru-RU" sz="2000" b="1" dirty="0" smtClean="0">
                <a:latin typeface="+mj-lt"/>
              </a:rPr>
              <a:t> И.В.</a:t>
            </a:r>
          </a:p>
          <a:p>
            <a:r>
              <a:rPr lang="ru-RU" sz="2000" b="1" dirty="0" smtClean="0">
                <a:latin typeface="+mj-lt"/>
              </a:rPr>
              <a:t>УМК «Гармония»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Автор презентации </a:t>
            </a:r>
            <a:r>
              <a:rPr lang="ru-RU" sz="2800" dirty="0" err="1" smtClean="0"/>
              <a:t>Чумбоева</a:t>
            </a:r>
            <a:r>
              <a:rPr lang="ru-RU" sz="2800" dirty="0" smtClean="0"/>
              <a:t> Ирина Валентиновна</a:t>
            </a:r>
          </a:p>
          <a:p>
            <a:r>
              <a:rPr lang="ru-RU" sz="2800" dirty="0" smtClean="0"/>
              <a:t>учитель начальных классов ГБОУСОШ № 345 Невского района Санкт-Петербурга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3789040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УМК «Гармония»</a:t>
            </a:r>
          </a:p>
          <a:p>
            <a:pPr algn="ctr"/>
            <a:r>
              <a:rPr lang="ru-RU" sz="3200" dirty="0" smtClean="0"/>
              <a:t>2 класс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79512" y="1412776"/>
            <a:ext cx="5400600" cy="439248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123728" y="299695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627784" y="20608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203848" y="299695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724128" y="530120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475656" y="393305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699792" y="38610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779912" y="38610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043608" y="486916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195736" y="479715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3275856" y="479715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7884368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6156176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58822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020272" y="443711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7380312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8172400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4283968" y="836712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9+7</a:t>
            </a:r>
            <a:r>
              <a:rPr lang="ru-RU" sz="8000" b="1" dirty="0" smtClean="0"/>
              <a:t>=</a:t>
            </a:r>
            <a:endParaRPr lang="ru-RU" sz="8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732240" y="908720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16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-0.01041 L -0.16927 -0.07337 " pathEditMode="relative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766834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2339752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195736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267744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267744" y="501317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51520" y="1556792"/>
            <a:ext cx="5688632" cy="432048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115616" y="501317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923928" y="393305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843808" y="393305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691680" y="400506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347864" y="31409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339752" y="31409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843808" y="22768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267744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7596336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22818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8316416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8316416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876256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6804248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156176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355976" y="83671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8+8=</a:t>
            </a:r>
            <a:endParaRPr lang="ru-RU" sz="9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948264" y="764704"/>
            <a:ext cx="2051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16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14 -0.05232 " pathEditMode="relative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14 -0.05232 " pathEditMode="relative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1556792"/>
            <a:ext cx="5328592" cy="417646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8100392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30830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658822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156176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948264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668344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388424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292080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86814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267744" y="486916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115616" y="486916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707904" y="38610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771800" y="38610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619672" y="38610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131840" y="285293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195736" y="29249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627784" y="20608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851920" y="548680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8+9=</a:t>
            </a:r>
            <a:endParaRPr lang="ru-RU" sz="9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16216" y="548680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17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09 -0.05232 " pathEditMode="relative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09 -0.05232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1916832"/>
            <a:ext cx="5112568" cy="4176464"/>
          </a:xfrm>
          <a:prstGeom prst="triangle">
            <a:avLst>
              <a:gd name="adj" fmla="val 5072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6732240" y="479715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5868144" y="47251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6732240" y="400506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668344" y="479715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732240" y="551723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940152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668344" y="551723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7668344" y="400506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203848" y="50851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123728" y="50851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043608" y="515719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563888" y="414908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627784" y="414908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619672" y="414908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131840" y="32849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123728" y="335699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627784" y="249289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23928" y="548680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9+9=</a:t>
            </a:r>
            <a:endParaRPr lang="ru-RU" sz="9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476672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18</a:t>
            </a:r>
            <a:endParaRPr lang="ru-RU" sz="9600" b="1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5868144" y="551723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14815E-6 L -0.18108 -0.07339 " pathEditMode="relative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1628800"/>
            <a:ext cx="4968552" cy="417646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6516216" y="443711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5580112" y="436510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380312" y="450912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452320" y="530120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444208" y="530120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508104" y="522920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211960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203848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051720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827584" y="501317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563888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555776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403648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987824" y="31409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907704" y="31409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483768" y="22768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452320" y="5301208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52120" y="4293096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08104" y="5301208"/>
            <a:ext cx="5760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516216" y="4293096"/>
            <a:ext cx="57606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308304" y="4437112"/>
            <a:ext cx="6480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516216" y="5229200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11960" y="4869160"/>
            <a:ext cx="57606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91880" y="54868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16-7=</a:t>
            </a:r>
            <a:endParaRPr lang="ru-RU" sz="9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44208" y="47667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9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1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1556792"/>
            <a:ext cx="5256584" cy="453650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5940152" y="47251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6732240" y="47251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596336" y="47251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668344" y="551723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804248" y="551723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868144" y="551723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283968" y="50851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275856" y="50851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123728" y="50851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971600" y="515719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779912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627784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475656" y="414908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131840" y="321297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979712" y="32849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627784" y="22768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668344" y="4725144"/>
            <a:ext cx="5760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660232" y="4653136"/>
            <a:ext cx="6480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4725144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24128" y="5517232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804248" y="5517232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668344" y="5589240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83968" y="5085184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275856" y="5085184"/>
            <a:ext cx="5760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79912" y="548680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16-8=</a:t>
            </a:r>
            <a:endParaRPr lang="ru-RU" sz="9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732240" y="54868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8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1628800"/>
            <a:ext cx="5112568" cy="432048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6084168" y="458112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8244408" y="544522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6516216" y="537321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948264" y="458112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812360" y="458112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380312" y="544522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652120" y="537321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211960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203848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051720" y="501317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827584" y="508518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635896" y="400506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627784" y="400506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475656" y="40770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131840" y="31409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979712" y="31409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555776" y="2276872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812360" y="4509120"/>
            <a:ext cx="5040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876256" y="4581128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84168" y="4581128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100392" y="5373216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08304" y="5445224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444208" y="5373216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580112" y="5373216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139952" y="5013176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35896" y="620688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17-8=</a:t>
            </a:r>
            <a:endParaRPr lang="ru-RU" sz="9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588224" y="62068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9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1556792"/>
            <a:ext cx="5256584" cy="439248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6444208" y="465313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164288" y="465313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884368" y="465313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724128" y="544522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236296" y="537321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444208" y="537321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724128" y="465313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211960" y="486916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275856" y="486916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195736" y="486916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043608" y="494116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635896" y="378904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627784" y="3789040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547664" y="3861048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131840" y="29249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123728" y="292494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627784" y="2132856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95936" y="620688"/>
            <a:ext cx="28803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18-9=</a:t>
            </a:r>
            <a:endParaRPr lang="ru-RU" sz="8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660232" y="54868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9</a:t>
            </a:r>
            <a:endParaRPr lang="ru-RU" sz="96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884368" y="4653136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164288" y="4653136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444208" y="4581128"/>
            <a:ext cx="5040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52120" y="4653136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444208" y="5445224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64288" y="5373216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11960" y="4869160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Блок-схема: узел 77"/>
          <p:cNvSpPr/>
          <p:nvPr/>
        </p:nvSpPr>
        <p:spPr>
          <a:xfrm>
            <a:off x="7956376" y="5445224"/>
            <a:ext cx="504056" cy="57606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5724128" y="5517232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956376" y="5445224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21" grpId="0"/>
      <p:bldP spid="22" grpId="0"/>
      <p:bldP spid="7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Windows 7</cp:lastModifiedBy>
  <cp:revision>14</cp:revision>
  <dcterms:created xsi:type="dcterms:W3CDTF">2011-10-24T14:53:15Z</dcterms:created>
  <dcterms:modified xsi:type="dcterms:W3CDTF">2012-09-20T19:34:44Z</dcterms:modified>
</cp:coreProperties>
</file>