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A63A-D240-494F-A8CE-F57575A590FC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B57AB-820D-4662-9D46-08A484070A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A63A-D240-494F-A8CE-F57575A590FC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B57AB-820D-4662-9D46-08A484070A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A63A-D240-494F-A8CE-F57575A590FC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B57AB-820D-4662-9D46-08A484070A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A63A-D240-494F-A8CE-F57575A590FC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B57AB-820D-4662-9D46-08A484070A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A63A-D240-494F-A8CE-F57575A590FC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B57AB-820D-4662-9D46-08A484070A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A63A-D240-494F-A8CE-F57575A590FC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B57AB-820D-4662-9D46-08A484070A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A63A-D240-494F-A8CE-F57575A590FC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B57AB-820D-4662-9D46-08A484070A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A63A-D240-494F-A8CE-F57575A590FC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B57AB-820D-4662-9D46-08A484070A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A63A-D240-494F-A8CE-F57575A590FC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B57AB-820D-4662-9D46-08A484070A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A63A-D240-494F-A8CE-F57575A590FC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B57AB-820D-4662-9D46-08A484070A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A63A-D240-494F-A8CE-F57575A590FC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B57AB-820D-4662-9D46-08A484070A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9A63A-D240-494F-A8CE-F57575A590FC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B57AB-820D-4662-9D46-08A484070A7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332656"/>
          <a:ext cx="8712969" cy="575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6646"/>
                <a:gridCol w="2756646"/>
                <a:gridCol w="3199677"/>
              </a:tblGrid>
              <a:tr h="1329784">
                <a:tc>
                  <a:txBody>
                    <a:bodyPr/>
                    <a:lstStyle/>
                    <a:p>
                      <a:endParaRPr lang="ru-RU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b="1" dirty="0" smtClean="0"/>
                        <a:t>Ед.ч.</a:t>
                      </a:r>
                      <a:endParaRPr lang="ru-RU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b="1" dirty="0" smtClean="0"/>
                        <a:t>Мн.ч.</a:t>
                      </a:r>
                      <a:endParaRPr lang="ru-RU" sz="4400" b="1" dirty="0"/>
                    </a:p>
                  </a:txBody>
                  <a:tcPr/>
                </a:tc>
              </a:tr>
              <a:tr h="1329784">
                <a:tc>
                  <a:txBody>
                    <a:bodyPr/>
                    <a:lstStyle/>
                    <a:p>
                      <a:r>
                        <a:rPr lang="ru-RU" sz="4400" b="1" dirty="0" smtClean="0"/>
                        <a:t>1 лицо</a:t>
                      </a:r>
                      <a:endParaRPr lang="ru-RU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Я 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Мы</a:t>
                      </a:r>
                      <a:endParaRPr lang="ru-RU" sz="3600" b="1" dirty="0"/>
                    </a:p>
                  </a:txBody>
                  <a:tcPr/>
                </a:tc>
              </a:tr>
              <a:tr h="1329784">
                <a:tc>
                  <a:txBody>
                    <a:bodyPr/>
                    <a:lstStyle/>
                    <a:p>
                      <a:r>
                        <a:rPr lang="ru-RU" sz="4400" b="1" dirty="0" smtClean="0"/>
                        <a:t>2 лицо</a:t>
                      </a:r>
                      <a:endParaRPr lang="ru-RU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Ты 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Вы </a:t>
                      </a:r>
                      <a:endParaRPr lang="ru-RU" sz="3600" b="1" dirty="0"/>
                    </a:p>
                  </a:txBody>
                  <a:tcPr/>
                </a:tc>
              </a:tr>
              <a:tr h="1763688">
                <a:tc>
                  <a:txBody>
                    <a:bodyPr/>
                    <a:lstStyle/>
                    <a:p>
                      <a:r>
                        <a:rPr lang="ru-RU" sz="4400" b="1" dirty="0" smtClean="0"/>
                        <a:t>3 лицо</a:t>
                      </a:r>
                      <a:endParaRPr lang="ru-RU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Он, она,</a:t>
                      </a:r>
                      <a:r>
                        <a:rPr lang="ru-RU" sz="3600" b="1" baseline="0" dirty="0" smtClean="0"/>
                        <a:t> оно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Они </a:t>
                      </a:r>
                      <a:endParaRPr lang="ru-RU" sz="36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5602" name="Picture 2" descr="http://im5-tub-ru.yandex.net/i?id=630968673-51-72&amp;n=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844824"/>
            <a:ext cx="792088" cy="1015497"/>
          </a:xfrm>
          <a:prstGeom prst="rect">
            <a:avLst/>
          </a:prstGeom>
          <a:noFill/>
        </p:spPr>
      </p:pic>
      <p:pic>
        <p:nvPicPr>
          <p:cNvPr id="25604" name="Picture 4" descr="http://im5-tub-ru.yandex.net/i?id=630968673-51-72&amp;n=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2132856"/>
            <a:ext cx="792088" cy="882560"/>
          </a:xfrm>
          <a:prstGeom prst="rect">
            <a:avLst/>
          </a:prstGeom>
          <a:noFill/>
        </p:spPr>
      </p:pic>
      <p:pic>
        <p:nvPicPr>
          <p:cNvPr id="25606" name="Picture 6" descr="http://im5-tub-ru.yandex.net/i?id=630968673-51-72&amp;n=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2132856"/>
            <a:ext cx="720080" cy="923179"/>
          </a:xfrm>
          <a:prstGeom prst="rect">
            <a:avLst/>
          </a:prstGeom>
          <a:noFill/>
        </p:spPr>
      </p:pic>
      <p:pic>
        <p:nvPicPr>
          <p:cNvPr id="7" name="Picture 2" descr="http://im5-tub-ru.yandex.net/i?id=630968673-51-72&amp;n=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4372" y="3429000"/>
            <a:ext cx="679755" cy="871481"/>
          </a:xfrm>
          <a:prstGeom prst="rect">
            <a:avLst/>
          </a:prstGeom>
          <a:noFill/>
        </p:spPr>
      </p:pic>
      <p:pic>
        <p:nvPicPr>
          <p:cNvPr id="8" name="Picture 2" descr="http://im5-tub-ru.yandex.net/i?id=630968673-51-72&amp;n=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377302"/>
            <a:ext cx="720080" cy="923179"/>
          </a:xfrm>
          <a:prstGeom prst="rect">
            <a:avLst/>
          </a:prstGeom>
          <a:noFill/>
        </p:spPr>
      </p:pic>
      <p:pic>
        <p:nvPicPr>
          <p:cNvPr id="9" name="Picture 2" descr="http://im5-tub-ru.yandex.net/i?id=630968673-51-72&amp;n=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3356992"/>
            <a:ext cx="679755" cy="871481"/>
          </a:xfrm>
          <a:prstGeom prst="rect">
            <a:avLst/>
          </a:prstGeom>
          <a:noFill/>
        </p:spPr>
      </p:pic>
      <p:pic>
        <p:nvPicPr>
          <p:cNvPr id="10" name="Picture 2" descr="http://im5-tub-ru.yandex.net/i?id=630968673-51-72&amp;n=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3356992"/>
            <a:ext cx="679755" cy="871481"/>
          </a:xfrm>
          <a:prstGeom prst="rect">
            <a:avLst/>
          </a:prstGeom>
          <a:noFill/>
        </p:spPr>
      </p:pic>
      <p:pic>
        <p:nvPicPr>
          <p:cNvPr id="11" name="Picture 2" descr="http://im5-tub-ru.yandex.net/i?id=630968673-51-72&amp;n=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3356992"/>
            <a:ext cx="679755" cy="871481"/>
          </a:xfrm>
          <a:prstGeom prst="rect">
            <a:avLst/>
          </a:prstGeom>
          <a:noFill/>
        </p:spPr>
      </p:pic>
      <p:pic>
        <p:nvPicPr>
          <p:cNvPr id="12" name="Picture 2" descr="http://im5-tub-ru.yandex.net/i?id=630968673-51-72&amp;n=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5013176"/>
            <a:ext cx="679755" cy="871481"/>
          </a:xfrm>
          <a:prstGeom prst="rect">
            <a:avLst/>
          </a:prstGeom>
          <a:noFill/>
        </p:spPr>
      </p:pic>
      <p:pic>
        <p:nvPicPr>
          <p:cNvPr id="13" name="Picture 2" descr="http://im5-tub-ru.yandex.net/i?id=630968673-51-72&amp;n=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5013176"/>
            <a:ext cx="679755" cy="871481"/>
          </a:xfrm>
          <a:prstGeom prst="rect">
            <a:avLst/>
          </a:prstGeom>
          <a:noFill/>
        </p:spPr>
      </p:pic>
      <p:pic>
        <p:nvPicPr>
          <p:cNvPr id="14" name="Picture 2" descr="http://im5-tub-ru.yandex.net/i?id=630968673-51-72&amp;n=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5013176"/>
            <a:ext cx="679755" cy="871481"/>
          </a:xfrm>
          <a:prstGeom prst="rect">
            <a:avLst/>
          </a:prstGeom>
          <a:noFill/>
        </p:spPr>
      </p:pic>
      <p:pic>
        <p:nvPicPr>
          <p:cNvPr id="15" name="Picture 2" descr="http://im5-tub-ru.yandex.net/i?id=630968673-51-72&amp;n=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5013176"/>
            <a:ext cx="679755" cy="871481"/>
          </a:xfrm>
          <a:prstGeom prst="rect">
            <a:avLst/>
          </a:prstGeom>
          <a:noFill/>
        </p:spPr>
      </p:pic>
      <p:cxnSp>
        <p:nvCxnSpPr>
          <p:cNvPr id="17" name="Прямая со стрелкой 16"/>
          <p:cNvCxnSpPr>
            <a:stCxn id="8" idx="3"/>
            <a:endCxn id="7" idx="1"/>
          </p:cNvCxnSpPr>
          <p:nvPr/>
        </p:nvCxnSpPr>
        <p:spPr>
          <a:xfrm>
            <a:off x="4644008" y="3838892"/>
            <a:ext cx="400364" cy="25849"/>
          </a:xfrm>
          <a:prstGeom prst="straightConnector1">
            <a:avLst/>
          </a:prstGeom>
          <a:ln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7308304" y="3789040"/>
            <a:ext cx="400364" cy="25849"/>
          </a:xfrm>
          <a:prstGeom prst="straightConnector1">
            <a:avLst/>
          </a:prstGeom>
          <a:ln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20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</cp:revision>
  <dcterms:created xsi:type="dcterms:W3CDTF">2013-02-21T15:37:31Z</dcterms:created>
  <dcterms:modified xsi:type="dcterms:W3CDTF">2013-02-21T15:51:47Z</dcterms:modified>
</cp:coreProperties>
</file>